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9" r:id="rId3"/>
    <p:sldId id="284" r:id="rId4"/>
    <p:sldId id="282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743"/>
    <a:srgbClr val="FFFF66"/>
    <a:srgbClr val="28F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718" autoAdjust="0"/>
  </p:normalViewPr>
  <p:slideViewPr>
    <p:cSldViewPr snapToGrid="0">
      <p:cViewPr varScale="1">
        <p:scale>
          <a:sx n="119" d="100"/>
          <a:sy n="119" d="100"/>
        </p:scale>
        <p:origin x="-96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zella.igreja\Documents\COHIP-CPID\SalaSitua&#231;&#227;o\Medicoes%20-%20Estacao%2057230000%20-%20Jucuruaba%20-%20Tabela%20Dinamic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zella.igreja\Documents\COHIP-CPID\SalaSitua&#231;&#227;o\Medicoes%20-%20Estacao%2057170000%20-%20Corrego%20do%20Galo%20-%20Tabela%20Dinamica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C:\Users\gizella.igreja\Documents\COHIP-CPID\SalaSitua&#231;&#227;o\Medicoes%20-%20Estacao%2057170000%20-%20Corrego%20do%20Galo%20-%20Tabela%20Dinamic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43.183.13\gger\BoletinsSS\Medi&#231;&#245;es%20-%20Esta&#231;&#227;o%2056997000%20-%20Barra%20de%20S&#227;o%20Gabriel%20-%20Tabela%20Din&#226;mic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43.183.13\gger\BoletinsSS\Medi&#231;&#245;es%20-%20Esta&#231;&#227;o%2056997000%20-%20Barra%20de%20S&#227;o%20Gabriel%20-%20Tabela%20Din&#226;mica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243.183.13\gger\BoletinsSS\Medi&#231;&#245;es%20-%20Esta&#231;&#227;o%2056997000%20-%20Barra%20de%20S&#227;o%20Gabriel%20-%20Tabela%20Din&#226;mica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gizella.igreja\Documents\COHIP-CPID\SalaSitua&#231;&#227;o\Medicoes%20-%20Estacao%2057230000%20-%20Jucuruaba%20-%20Tabela%20Dinamic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zella.igreja\Documents\COHIP-CPID\SalaSitua&#231;&#227;o\Medicoes%20-%20Estacao%2057830000%20-%20Ponte%20do%20Itabapoana%20-%20Tabela%20Dinamica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gizella.igreja\Documents\COHIP-CPID\SalaSitua&#231;&#227;o\Medicoes%20-%20Estacao%2057230000%20-%20Jucuruaba%20-%20Tabela%20Dinamica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C:\Users\gizella.igreja\Documents\COHIP-CPID\SalaSitua&#231;&#227;o\Medicoes%20-%20Estacao%2057830000%20-%20Ponte%20do%20Itabapoana%20-%20Tabela%20Dinamic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zella.igreja\Documents\COHIP-CPID\SalaSitua&#231;&#227;o\Medicoes%20-%20Estacao%2057830000%20-%20Ponte%20do%20Itabapoana%20-%20Tabela%20Dinamic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zella.igreja\Documents\COHIP-CPID\SalaSitua&#231;&#227;o\Medicoes%20-%20Estacao%2057830000%20-%20Ponte%20do%20Itabapoana%20-%20Tabela%20Dinamic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zella.igreja\Documents\COHIP-CPID\SalaSitua&#231;&#227;o\Medicoes%20-%20Estacao%2057830000%20-%20Ponte%20do%20Itabapoana%20-%20Tabela%20Dinamic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izella.igreja\Documents\COHIP-CPID\SalaSitua&#231;&#227;o\Medicoes%20-%20Estacao%2057170000%20-%20Corrego%20do%20Galo%20-%20Tabela%20Dinamic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008504801097375"/>
          <c:y val="9.4647696476964763E-2"/>
          <c:w val="0.70200685871056245"/>
          <c:h val="0.5168177506775069"/>
        </c:manualLayout>
      </c:layout>
      <c:lineChart>
        <c:grouping val="standard"/>
        <c:varyColors val="0"/>
        <c:ser>
          <c:idx val="1"/>
          <c:order val="0"/>
          <c:tx>
            <c:v>Crítica</c:v>
          </c:tx>
          <c:marker>
            <c:symbol val="none"/>
          </c:marker>
          <c:cat>
            <c:numRef>
              <c:f>Tab_DIN_30dias!$A$5:$A$35</c:f>
              <c:numCache>
                <c:formatCode>m/d/yyyy</c:formatCode>
                <c:ptCount val="31"/>
                <c:pt idx="0">
                  <c:v>44122</c:v>
                </c:pt>
                <c:pt idx="1">
                  <c:v>44121</c:v>
                </c:pt>
                <c:pt idx="2">
                  <c:v>44120</c:v>
                </c:pt>
                <c:pt idx="3">
                  <c:v>44119</c:v>
                </c:pt>
                <c:pt idx="4">
                  <c:v>44118</c:v>
                </c:pt>
                <c:pt idx="5">
                  <c:v>44117</c:v>
                </c:pt>
                <c:pt idx="6">
                  <c:v>44116</c:v>
                </c:pt>
                <c:pt idx="7">
                  <c:v>44115</c:v>
                </c:pt>
                <c:pt idx="8">
                  <c:v>44114</c:v>
                </c:pt>
                <c:pt idx="9">
                  <c:v>44113</c:v>
                </c:pt>
                <c:pt idx="10">
                  <c:v>44112</c:v>
                </c:pt>
                <c:pt idx="11">
                  <c:v>44111</c:v>
                </c:pt>
                <c:pt idx="12">
                  <c:v>44110</c:v>
                </c:pt>
                <c:pt idx="13">
                  <c:v>44109</c:v>
                </c:pt>
                <c:pt idx="14">
                  <c:v>44108</c:v>
                </c:pt>
                <c:pt idx="15">
                  <c:v>44107</c:v>
                </c:pt>
                <c:pt idx="16">
                  <c:v>44106</c:v>
                </c:pt>
                <c:pt idx="17">
                  <c:v>44105</c:v>
                </c:pt>
                <c:pt idx="18">
                  <c:v>44104</c:v>
                </c:pt>
                <c:pt idx="19">
                  <c:v>44103</c:v>
                </c:pt>
                <c:pt idx="20">
                  <c:v>44102</c:v>
                </c:pt>
                <c:pt idx="21">
                  <c:v>44101</c:v>
                </c:pt>
                <c:pt idx="22">
                  <c:v>44100</c:v>
                </c:pt>
                <c:pt idx="23">
                  <c:v>44099</c:v>
                </c:pt>
                <c:pt idx="24">
                  <c:v>44098</c:v>
                </c:pt>
                <c:pt idx="25">
                  <c:v>44097</c:v>
                </c:pt>
                <c:pt idx="26">
                  <c:v>44096</c:v>
                </c:pt>
                <c:pt idx="27">
                  <c:v>44095</c:v>
                </c:pt>
                <c:pt idx="28">
                  <c:v>44094</c:v>
                </c:pt>
                <c:pt idx="29">
                  <c:v>44093</c:v>
                </c:pt>
                <c:pt idx="30">
                  <c:v>44092</c:v>
                </c:pt>
              </c:numCache>
            </c:numRef>
          </c:cat>
          <c:val>
            <c:numRef>
              <c:f>Tab_DIN_30dias!$D$5:$D$35</c:f>
              <c:numCache>
                <c:formatCode>_(* #,##0.00_);_(* \(#,##0.00\);_(* "-"??_);_(@_)</c:formatCode>
                <c:ptCount val="31"/>
                <c:pt idx="0">
                  <c:v>11701.3</c:v>
                </c:pt>
                <c:pt idx="1">
                  <c:v>11701.3</c:v>
                </c:pt>
                <c:pt idx="2">
                  <c:v>11701.3</c:v>
                </c:pt>
                <c:pt idx="3">
                  <c:v>11701.3</c:v>
                </c:pt>
                <c:pt idx="4">
                  <c:v>11701.3</c:v>
                </c:pt>
                <c:pt idx="5">
                  <c:v>11701.3</c:v>
                </c:pt>
                <c:pt idx="6">
                  <c:v>11701.3</c:v>
                </c:pt>
                <c:pt idx="7">
                  <c:v>11701.3</c:v>
                </c:pt>
                <c:pt idx="8">
                  <c:v>11701.3</c:v>
                </c:pt>
                <c:pt idx="9">
                  <c:v>11701.3</c:v>
                </c:pt>
                <c:pt idx="10">
                  <c:v>11701.3</c:v>
                </c:pt>
                <c:pt idx="11">
                  <c:v>11701.3</c:v>
                </c:pt>
                <c:pt idx="12">
                  <c:v>11701.3</c:v>
                </c:pt>
                <c:pt idx="13">
                  <c:v>11701.3</c:v>
                </c:pt>
                <c:pt idx="14">
                  <c:v>11701.3</c:v>
                </c:pt>
                <c:pt idx="15">
                  <c:v>11701.3</c:v>
                </c:pt>
                <c:pt idx="16">
                  <c:v>11701.3</c:v>
                </c:pt>
                <c:pt idx="17">
                  <c:v>11701.3</c:v>
                </c:pt>
                <c:pt idx="18">
                  <c:v>11701.3</c:v>
                </c:pt>
                <c:pt idx="19">
                  <c:v>11701.3</c:v>
                </c:pt>
                <c:pt idx="20">
                  <c:v>11701.3</c:v>
                </c:pt>
                <c:pt idx="21">
                  <c:v>11701.3</c:v>
                </c:pt>
                <c:pt idx="22">
                  <c:v>11701.3</c:v>
                </c:pt>
                <c:pt idx="23">
                  <c:v>11701.3</c:v>
                </c:pt>
                <c:pt idx="24">
                  <c:v>11701.3</c:v>
                </c:pt>
                <c:pt idx="25">
                  <c:v>11701.3</c:v>
                </c:pt>
                <c:pt idx="26">
                  <c:v>11701.3</c:v>
                </c:pt>
                <c:pt idx="27">
                  <c:v>11701.3</c:v>
                </c:pt>
                <c:pt idx="28">
                  <c:v>11701.3</c:v>
                </c:pt>
                <c:pt idx="29">
                  <c:v>11701.3</c:v>
                </c:pt>
                <c:pt idx="30">
                  <c:v>11701.3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45B-4064-9992-C18AB1EADAAE}"/>
            </c:ext>
          </c:extLst>
        </c:ser>
        <c:ser>
          <c:idx val="2"/>
          <c:order val="1"/>
          <c:tx>
            <c:v>Média de Longo Período</c:v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Tab_DIN_30dias!$A$5:$A$35</c:f>
              <c:numCache>
                <c:formatCode>m/d/yyyy</c:formatCode>
                <c:ptCount val="31"/>
                <c:pt idx="0">
                  <c:v>44122</c:v>
                </c:pt>
                <c:pt idx="1">
                  <c:v>44121</c:v>
                </c:pt>
                <c:pt idx="2">
                  <c:v>44120</c:v>
                </c:pt>
                <c:pt idx="3">
                  <c:v>44119</c:v>
                </c:pt>
                <c:pt idx="4">
                  <c:v>44118</c:v>
                </c:pt>
                <c:pt idx="5">
                  <c:v>44117</c:v>
                </c:pt>
                <c:pt idx="6">
                  <c:v>44116</c:v>
                </c:pt>
                <c:pt idx="7">
                  <c:v>44115</c:v>
                </c:pt>
                <c:pt idx="8">
                  <c:v>44114</c:v>
                </c:pt>
                <c:pt idx="9">
                  <c:v>44113</c:v>
                </c:pt>
                <c:pt idx="10">
                  <c:v>44112</c:v>
                </c:pt>
                <c:pt idx="11">
                  <c:v>44111</c:v>
                </c:pt>
                <c:pt idx="12">
                  <c:v>44110</c:v>
                </c:pt>
                <c:pt idx="13">
                  <c:v>44109</c:v>
                </c:pt>
                <c:pt idx="14">
                  <c:v>44108</c:v>
                </c:pt>
                <c:pt idx="15">
                  <c:v>44107</c:v>
                </c:pt>
                <c:pt idx="16">
                  <c:v>44106</c:v>
                </c:pt>
                <c:pt idx="17">
                  <c:v>44105</c:v>
                </c:pt>
                <c:pt idx="18">
                  <c:v>44104</c:v>
                </c:pt>
                <c:pt idx="19">
                  <c:v>44103</c:v>
                </c:pt>
                <c:pt idx="20">
                  <c:v>44102</c:v>
                </c:pt>
                <c:pt idx="21">
                  <c:v>44101</c:v>
                </c:pt>
                <c:pt idx="22">
                  <c:v>44100</c:v>
                </c:pt>
                <c:pt idx="23">
                  <c:v>44099</c:v>
                </c:pt>
                <c:pt idx="24">
                  <c:v>44098</c:v>
                </c:pt>
                <c:pt idx="25">
                  <c:v>44097</c:v>
                </c:pt>
                <c:pt idx="26">
                  <c:v>44096</c:v>
                </c:pt>
                <c:pt idx="27">
                  <c:v>44095</c:v>
                </c:pt>
                <c:pt idx="28">
                  <c:v>44094</c:v>
                </c:pt>
                <c:pt idx="29">
                  <c:v>44093</c:v>
                </c:pt>
                <c:pt idx="30">
                  <c:v>44092</c:v>
                </c:pt>
              </c:numCache>
            </c:numRef>
          </c:cat>
          <c:val>
            <c:numRef>
              <c:f>Tab_DIN_30dias!$E$5:$E$35</c:f>
              <c:numCache>
                <c:formatCode>_(* #,##0.00_);_(* \(#,##0.00\);_(* "-"??_);_(@_)</c:formatCode>
                <c:ptCount val="31"/>
                <c:pt idx="0">
                  <c:v>25987.200000000001</c:v>
                </c:pt>
                <c:pt idx="1">
                  <c:v>25987.200000000001</c:v>
                </c:pt>
                <c:pt idx="2">
                  <c:v>25987.200000000001</c:v>
                </c:pt>
                <c:pt idx="3">
                  <c:v>25987.200000000001</c:v>
                </c:pt>
                <c:pt idx="4">
                  <c:v>25987.200000000001</c:v>
                </c:pt>
                <c:pt idx="5">
                  <c:v>25987.200000000001</c:v>
                </c:pt>
                <c:pt idx="6">
                  <c:v>25987.200000000001</c:v>
                </c:pt>
                <c:pt idx="7">
                  <c:v>25987.200000000001</c:v>
                </c:pt>
                <c:pt idx="8">
                  <c:v>25987.200000000001</c:v>
                </c:pt>
                <c:pt idx="9">
                  <c:v>25987.200000000001</c:v>
                </c:pt>
                <c:pt idx="10">
                  <c:v>25987.200000000001</c:v>
                </c:pt>
                <c:pt idx="11">
                  <c:v>25987.200000000001</c:v>
                </c:pt>
                <c:pt idx="12">
                  <c:v>25987.200000000001</c:v>
                </c:pt>
                <c:pt idx="13">
                  <c:v>25987.200000000001</c:v>
                </c:pt>
                <c:pt idx="14">
                  <c:v>25987.200000000001</c:v>
                </c:pt>
                <c:pt idx="15">
                  <c:v>25987.200000000001</c:v>
                </c:pt>
                <c:pt idx="16">
                  <c:v>25987.200000000001</c:v>
                </c:pt>
                <c:pt idx="17">
                  <c:v>25987.200000000001</c:v>
                </c:pt>
                <c:pt idx="18">
                  <c:v>25987.200000000001</c:v>
                </c:pt>
                <c:pt idx="19">
                  <c:v>25987.200000000001</c:v>
                </c:pt>
                <c:pt idx="20">
                  <c:v>25987.200000000001</c:v>
                </c:pt>
                <c:pt idx="21">
                  <c:v>25987.200000000001</c:v>
                </c:pt>
                <c:pt idx="22">
                  <c:v>25987.200000000001</c:v>
                </c:pt>
                <c:pt idx="23">
                  <c:v>25987.200000000001</c:v>
                </c:pt>
                <c:pt idx="24">
                  <c:v>25987.200000000001</c:v>
                </c:pt>
                <c:pt idx="25">
                  <c:v>25987.200000000001</c:v>
                </c:pt>
                <c:pt idx="26">
                  <c:v>25987.200000000001</c:v>
                </c:pt>
                <c:pt idx="27">
                  <c:v>25987.200000000001</c:v>
                </c:pt>
                <c:pt idx="28">
                  <c:v>25987.200000000001</c:v>
                </c:pt>
                <c:pt idx="29">
                  <c:v>25987.200000000001</c:v>
                </c:pt>
                <c:pt idx="30">
                  <c:v>25987.200000000001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45B-4064-9992-C18AB1EADAAE}"/>
            </c:ext>
          </c:extLst>
        </c:ser>
        <c:ser>
          <c:idx val="0"/>
          <c:order val="2"/>
          <c:tx>
            <c:v>Medições</c:v>
          </c:tx>
          <c:marker>
            <c:symbol val="none"/>
          </c:marker>
          <c:cat>
            <c:numRef>
              <c:f>Tab_DIN_30dias!$A$5:$A$35</c:f>
              <c:numCache>
                <c:formatCode>m/d/yyyy</c:formatCode>
                <c:ptCount val="31"/>
                <c:pt idx="0">
                  <c:v>44122</c:v>
                </c:pt>
                <c:pt idx="1">
                  <c:v>44121</c:v>
                </c:pt>
                <c:pt idx="2">
                  <c:v>44120</c:v>
                </c:pt>
                <c:pt idx="3">
                  <c:v>44119</c:v>
                </c:pt>
                <c:pt idx="4">
                  <c:v>44118</c:v>
                </c:pt>
                <c:pt idx="5">
                  <c:v>44117</c:v>
                </c:pt>
                <c:pt idx="6">
                  <c:v>44116</c:v>
                </c:pt>
                <c:pt idx="7">
                  <c:v>44115</c:v>
                </c:pt>
                <c:pt idx="8">
                  <c:v>44114</c:v>
                </c:pt>
                <c:pt idx="9">
                  <c:v>44113</c:v>
                </c:pt>
                <c:pt idx="10">
                  <c:v>44112</c:v>
                </c:pt>
                <c:pt idx="11">
                  <c:v>44111</c:v>
                </c:pt>
                <c:pt idx="12">
                  <c:v>44110</c:v>
                </c:pt>
                <c:pt idx="13">
                  <c:v>44109</c:v>
                </c:pt>
                <c:pt idx="14">
                  <c:v>44108</c:v>
                </c:pt>
                <c:pt idx="15">
                  <c:v>44107</c:v>
                </c:pt>
                <c:pt idx="16">
                  <c:v>44106</c:v>
                </c:pt>
                <c:pt idx="17">
                  <c:v>44105</c:v>
                </c:pt>
                <c:pt idx="18">
                  <c:v>44104</c:v>
                </c:pt>
                <c:pt idx="19">
                  <c:v>44103</c:v>
                </c:pt>
                <c:pt idx="20">
                  <c:v>44102</c:v>
                </c:pt>
                <c:pt idx="21">
                  <c:v>44101</c:v>
                </c:pt>
                <c:pt idx="22">
                  <c:v>44100</c:v>
                </c:pt>
                <c:pt idx="23">
                  <c:v>44099</c:v>
                </c:pt>
                <c:pt idx="24">
                  <c:v>44098</c:v>
                </c:pt>
                <c:pt idx="25">
                  <c:v>44097</c:v>
                </c:pt>
                <c:pt idx="26">
                  <c:v>44096</c:v>
                </c:pt>
                <c:pt idx="27">
                  <c:v>44095</c:v>
                </c:pt>
                <c:pt idx="28">
                  <c:v>44094</c:v>
                </c:pt>
                <c:pt idx="29">
                  <c:v>44093</c:v>
                </c:pt>
                <c:pt idx="30">
                  <c:v>44092</c:v>
                </c:pt>
              </c:numCache>
            </c:numRef>
          </c:cat>
          <c:val>
            <c:numRef>
              <c:f>Tab_DIN_30dias!$B$5:$B$35</c:f>
              <c:numCache>
                <c:formatCode>_(* #,##0.00_);_(* \(#,##0.00\);_(* "-"??_);_(@_)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45B-4064-9992-C18AB1EADA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911104"/>
        <c:axId val="92912640"/>
      </c:lineChart>
      <c:dateAx>
        <c:axId val="9291110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pt-BR"/>
          </a:p>
        </c:txPr>
        <c:crossAx val="92912640"/>
        <c:crosses val="autoZero"/>
        <c:auto val="1"/>
        <c:lblOffset val="100"/>
        <c:baseTimeUnit val="days"/>
      </c:dateAx>
      <c:valAx>
        <c:axId val="929126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t-BR"/>
                  <a:t>Vazão (l/s)</a:t>
                </a:r>
              </a:p>
            </c:rich>
          </c:tx>
          <c:layout>
            <c:manualLayout>
              <c:xMode val="edge"/>
              <c:yMode val="edge"/>
              <c:x val="3.0486968449931935E-2"/>
              <c:y val="0.1277737127371274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pt-BR"/>
          </a:p>
        </c:txPr>
        <c:crossAx val="92911104"/>
        <c:crossesAt val="42278"/>
        <c:crossBetween val="between"/>
      </c:valAx>
    </c:plotArea>
    <c:legend>
      <c:legendPos val="b"/>
      <c:legendEntry>
        <c:idx val="1"/>
        <c:txPr>
          <a:bodyPr/>
          <a:lstStyle/>
          <a:p>
            <a:pPr>
              <a:defRPr sz="700"/>
            </a:pPr>
            <a:endParaRPr lang="pt-BR"/>
          </a:p>
        </c:txPr>
      </c:legendEntry>
      <c:layout>
        <c:manualLayout>
          <c:xMode val="edge"/>
          <c:yMode val="edge"/>
          <c:x val="2.2409122085048683E-2"/>
          <c:y val="0.87309688346884806"/>
          <c:w val="0.9508261316872425"/>
          <c:h val="0.10969444444444629"/>
        </c:manualLayout>
      </c:layout>
      <c:overlay val="0"/>
      <c:txPr>
        <a:bodyPr/>
        <a:lstStyle/>
        <a:p>
          <a:pPr>
            <a:defRPr sz="800"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1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7716049382716"/>
          <c:y val="9.4647696476964763E-2"/>
          <c:w val="0.70732030178325656"/>
          <c:h val="0.51652710027100257"/>
        </c:manualLayout>
      </c:layout>
      <c:lineChart>
        <c:grouping val="standard"/>
        <c:varyColors val="0"/>
        <c:ser>
          <c:idx val="1"/>
          <c:order val="0"/>
          <c:tx>
            <c:v>Crítica</c:v>
          </c:tx>
          <c:marker>
            <c:symbol val="none"/>
          </c:marker>
          <c:cat>
            <c:numRef>
              <c:f>Tab_DIN_30dias!$A$5:$A$35</c:f>
              <c:numCache>
                <c:formatCode>d\-mmm</c:formatCode>
                <c:ptCount val="31"/>
                <c:pt idx="0">
                  <c:v>44122</c:v>
                </c:pt>
                <c:pt idx="1">
                  <c:v>44121</c:v>
                </c:pt>
                <c:pt idx="2">
                  <c:v>44120</c:v>
                </c:pt>
                <c:pt idx="3">
                  <c:v>44119</c:v>
                </c:pt>
                <c:pt idx="4">
                  <c:v>44118</c:v>
                </c:pt>
                <c:pt idx="5">
                  <c:v>44117</c:v>
                </c:pt>
                <c:pt idx="6">
                  <c:v>44116</c:v>
                </c:pt>
                <c:pt idx="7">
                  <c:v>44115</c:v>
                </c:pt>
                <c:pt idx="8">
                  <c:v>44114</c:v>
                </c:pt>
                <c:pt idx="9">
                  <c:v>44113</c:v>
                </c:pt>
                <c:pt idx="10">
                  <c:v>44112</c:v>
                </c:pt>
                <c:pt idx="11">
                  <c:v>44111</c:v>
                </c:pt>
                <c:pt idx="12">
                  <c:v>44110</c:v>
                </c:pt>
                <c:pt idx="13">
                  <c:v>44109</c:v>
                </c:pt>
                <c:pt idx="14">
                  <c:v>44108</c:v>
                </c:pt>
                <c:pt idx="15">
                  <c:v>44107</c:v>
                </c:pt>
                <c:pt idx="16">
                  <c:v>44106</c:v>
                </c:pt>
                <c:pt idx="17">
                  <c:v>44105</c:v>
                </c:pt>
                <c:pt idx="18">
                  <c:v>44104</c:v>
                </c:pt>
                <c:pt idx="19">
                  <c:v>44103</c:v>
                </c:pt>
                <c:pt idx="20">
                  <c:v>44102</c:v>
                </c:pt>
                <c:pt idx="21">
                  <c:v>44101</c:v>
                </c:pt>
                <c:pt idx="22">
                  <c:v>44100</c:v>
                </c:pt>
                <c:pt idx="23">
                  <c:v>44099</c:v>
                </c:pt>
                <c:pt idx="24">
                  <c:v>44098</c:v>
                </c:pt>
                <c:pt idx="25">
                  <c:v>44097</c:v>
                </c:pt>
                <c:pt idx="26">
                  <c:v>44096</c:v>
                </c:pt>
                <c:pt idx="27">
                  <c:v>44095</c:v>
                </c:pt>
                <c:pt idx="28">
                  <c:v>44094</c:v>
                </c:pt>
                <c:pt idx="29">
                  <c:v>44093</c:v>
                </c:pt>
                <c:pt idx="30">
                  <c:v>44092</c:v>
                </c:pt>
              </c:numCache>
            </c:numRef>
          </c:cat>
          <c:val>
            <c:numRef>
              <c:f>Tab_DIN_30dias!$D$5:$D$35</c:f>
              <c:numCache>
                <c:formatCode>_(* #,##0.00_);_(* \(#,##0.00\);_(* "-"??_);_(@_)</c:formatCode>
                <c:ptCount val="31"/>
                <c:pt idx="0">
                  <c:v>6795.8</c:v>
                </c:pt>
                <c:pt idx="1">
                  <c:v>6795.8</c:v>
                </c:pt>
                <c:pt idx="2">
                  <c:v>6795.8</c:v>
                </c:pt>
                <c:pt idx="3">
                  <c:v>6795.8</c:v>
                </c:pt>
                <c:pt idx="4">
                  <c:v>6795.8</c:v>
                </c:pt>
                <c:pt idx="5">
                  <c:v>6795.8</c:v>
                </c:pt>
                <c:pt idx="6">
                  <c:v>6795.8</c:v>
                </c:pt>
                <c:pt idx="7">
                  <c:v>6795.8</c:v>
                </c:pt>
                <c:pt idx="8">
                  <c:v>6795.8</c:v>
                </c:pt>
                <c:pt idx="9">
                  <c:v>6795.8</c:v>
                </c:pt>
                <c:pt idx="10">
                  <c:v>6795.8</c:v>
                </c:pt>
                <c:pt idx="11">
                  <c:v>6795.8</c:v>
                </c:pt>
                <c:pt idx="12">
                  <c:v>6795.8</c:v>
                </c:pt>
                <c:pt idx="13">
                  <c:v>6795.8</c:v>
                </c:pt>
                <c:pt idx="14">
                  <c:v>6795.8</c:v>
                </c:pt>
                <c:pt idx="15">
                  <c:v>6795.8</c:v>
                </c:pt>
                <c:pt idx="16">
                  <c:v>6795.8</c:v>
                </c:pt>
                <c:pt idx="17">
                  <c:v>6795.8</c:v>
                </c:pt>
                <c:pt idx="18">
                  <c:v>6795.8</c:v>
                </c:pt>
                <c:pt idx="19">
                  <c:v>6795.8</c:v>
                </c:pt>
                <c:pt idx="20">
                  <c:v>6795.8</c:v>
                </c:pt>
                <c:pt idx="21">
                  <c:v>6795.8</c:v>
                </c:pt>
                <c:pt idx="22">
                  <c:v>6795.8</c:v>
                </c:pt>
                <c:pt idx="23">
                  <c:v>6795.8</c:v>
                </c:pt>
                <c:pt idx="24">
                  <c:v>6795.8</c:v>
                </c:pt>
                <c:pt idx="25">
                  <c:v>6795.8</c:v>
                </c:pt>
                <c:pt idx="26">
                  <c:v>6795.8</c:v>
                </c:pt>
                <c:pt idx="27">
                  <c:v>6795.8</c:v>
                </c:pt>
                <c:pt idx="28">
                  <c:v>6795.8</c:v>
                </c:pt>
                <c:pt idx="29">
                  <c:v>6795.8</c:v>
                </c:pt>
                <c:pt idx="30">
                  <c:v>6795.8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665-461F-9275-82C13DBE552D}"/>
            </c:ext>
          </c:extLst>
        </c:ser>
        <c:ser>
          <c:idx val="2"/>
          <c:order val="1"/>
          <c:tx>
            <c:v>Média de Longo Período</c:v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Tab_DIN_30dias!$A$5:$A$35</c:f>
              <c:numCache>
                <c:formatCode>d\-mmm</c:formatCode>
                <c:ptCount val="31"/>
                <c:pt idx="0">
                  <c:v>44122</c:v>
                </c:pt>
                <c:pt idx="1">
                  <c:v>44121</c:v>
                </c:pt>
                <c:pt idx="2">
                  <c:v>44120</c:v>
                </c:pt>
                <c:pt idx="3">
                  <c:v>44119</c:v>
                </c:pt>
                <c:pt idx="4">
                  <c:v>44118</c:v>
                </c:pt>
                <c:pt idx="5">
                  <c:v>44117</c:v>
                </c:pt>
                <c:pt idx="6">
                  <c:v>44116</c:v>
                </c:pt>
                <c:pt idx="7">
                  <c:v>44115</c:v>
                </c:pt>
                <c:pt idx="8">
                  <c:v>44114</c:v>
                </c:pt>
                <c:pt idx="9">
                  <c:v>44113</c:v>
                </c:pt>
                <c:pt idx="10">
                  <c:v>44112</c:v>
                </c:pt>
                <c:pt idx="11">
                  <c:v>44111</c:v>
                </c:pt>
                <c:pt idx="12">
                  <c:v>44110</c:v>
                </c:pt>
                <c:pt idx="13">
                  <c:v>44109</c:v>
                </c:pt>
                <c:pt idx="14">
                  <c:v>44108</c:v>
                </c:pt>
                <c:pt idx="15">
                  <c:v>44107</c:v>
                </c:pt>
                <c:pt idx="16">
                  <c:v>44106</c:v>
                </c:pt>
                <c:pt idx="17">
                  <c:v>44105</c:v>
                </c:pt>
                <c:pt idx="18">
                  <c:v>44104</c:v>
                </c:pt>
                <c:pt idx="19">
                  <c:v>44103</c:v>
                </c:pt>
                <c:pt idx="20">
                  <c:v>44102</c:v>
                </c:pt>
                <c:pt idx="21">
                  <c:v>44101</c:v>
                </c:pt>
                <c:pt idx="22">
                  <c:v>44100</c:v>
                </c:pt>
                <c:pt idx="23">
                  <c:v>44099</c:v>
                </c:pt>
                <c:pt idx="24">
                  <c:v>44098</c:v>
                </c:pt>
                <c:pt idx="25">
                  <c:v>44097</c:v>
                </c:pt>
                <c:pt idx="26">
                  <c:v>44096</c:v>
                </c:pt>
                <c:pt idx="27">
                  <c:v>44095</c:v>
                </c:pt>
                <c:pt idx="28">
                  <c:v>44094</c:v>
                </c:pt>
                <c:pt idx="29">
                  <c:v>44093</c:v>
                </c:pt>
                <c:pt idx="30">
                  <c:v>44092</c:v>
                </c:pt>
              </c:numCache>
            </c:numRef>
          </c:cat>
          <c:val>
            <c:numRef>
              <c:f>Tab_DIN_30dias!$E$5:$E$35</c:f>
              <c:numCache>
                <c:formatCode>_(* #,##0.00_);_(* \(#,##0.00\);_(* "-"??_);_(@_)</c:formatCode>
                <c:ptCount val="31"/>
                <c:pt idx="0">
                  <c:v>13893.7</c:v>
                </c:pt>
                <c:pt idx="1">
                  <c:v>13893.7</c:v>
                </c:pt>
                <c:pt idx="2">
                  <c:v>13893.7</c:v>
                </c:pt>
                <c:pt idx="3">
                  <c:v>13893.7</c:v>
                </c:pt>
                <c:pt idx="4">
                  <c:v>13893.7</c:v>
                </c:pt>
                <c:pt idx="5">
                  <c:v>13893.7</c:v>
                </c:pt>
                <c:pt idx="6">
                  <c:v>13893.7</c:v>
                </c:pt>
                <c:pt idx="7">
                  <c:v>13893.7</c:v>
                </c:pt>
                <c:pt idx="8">
                  <c:v>13893.7</c:v>
                </c:pt>
                <c:pt idx="9">
                  <c:v>13893.7</c:v>
                </c:pt>
                <c:pt idx="10">
                  <c:v>13893.7</c:v>
                </c:pt>
                <c:pt idx="11">
                  <c:v>13893.7</c:v>
                </c:pt>
                <c:pt idx="12">
                  <c:v>13893.7</c:v>
                </c:pt>
                <c:pt idx="13">
                  <c:v>13893.7</c:v>
                </c:pt>
                <c:pt idx="14">
                  <c:v>13893.7</c:v>
                </c:pt>
                <c:pt idx="15">
                  <c:v>13893.7</c:v>
                </c:pt>
                <c:pt idx="16">
                  <c:v>13893.7</c:v>
                </c:pt>
                <c:pt idx="17">
                  <c:v>13893.7</c:v>
                </c:pt>
                <c:pt idx="18">
                  <c:v>13893.7</c:v>
                </c:pt>
                <c:pt idx="19">
                  <c:v>13893.7</c:v>
                </c:pt>
                <c:pt idx="20">
                  <c:v>13893.7</c:v>
                </c:pt>
                <c:pt idx="21">
                  <c:v>13893.7</c:v>
                </c:pt>
                <c:pt idx="22">
                  <c:v>13893.7</c:v>
                </c:pt>
                <c:pt idx="23">
                  <c:v>13893.7</c:v>
                </c:pt>
                <c:pt idx="24">
                  <c:v>13893.7</c:v>
                </c:pt>
                <c:pt idx="25">
                  <c:v>13893.7</c:v>
                </c:pt>
                <c:pt idx="26">
                  <c:v>13893.7</c:v>
                </c:pt>
                <c:pt idx="27">
                  <c:v>13893.7</c:v>
                </c:pt>
                <c:pt idx="28">
                  <c:v>13893.7</c:v>
                </c:pt>
                <c:pt idx="29">
                  <c:v>13893.7</c:v>
                </c:pt>
                <c:pt idx="30">
                  <c:v>13893.7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665-461F-9275-82C13DBE552D}"/>
            </c:ext>
          </c:extLst>
        </c:ser>
        <c:ser>
          <c:idx val="0"/>
          <c:order val="2"/>
          <c:tx>
            <c:v>Medições</c:v>
          </c:tx>
          <c:marker>
            <c:symbol val="none"/>
          </c:marker>
          <c:cat>
            <c:numRef>
              <c:f>Tab_DIN_30dias!$A$5:$A$35</c:f>
              <c:numCache>
                <c:formatCode>d\-mmm</c:formatCode>
                <c:ptCount val="31"/>
                <c:pt idx="0">
                  <c:v>44122</c:v>
                </c:pt>
                <c:pt idx="1">
                  <c:v>44121</c:v>
                </c:pt>
                <c:pt idx="2">
                  <c:v>44120</c:v>
                </c:pt>
                <c:pt idx="3">
                  <c:v>44119</c:v>
                </c:pt>
                <c:pt idx="4">
                  <c:v>44118</c:v>
                </c:pt>
                <c:pt idx="5">
                  <c:v>44117</c:v>
                </c:pt>
                <c:pt idx="6">
                  <c:v>44116</c:v>
                </c:pt>
                <c:pt idx="7">
                  <c:v>44115</c:v>
                </c:pt>
                <c:pt idx="8">
                  <c:v>44114</c:v>
                </c:pt>
                <c:pt idx="9">
                  <c:v>44113</c:v>
                </c:pt>
                <c:pt idx="10">
                  <c:v>44112</c:v>
                </c:pt>
                <c:pt idx="11">
                  <c:v>44111</c:v>
                </c:pt>
                <c:pt idx="12">
                  <c:v>44110</c:v>
                </c:pt>
                <c:pt idx="13">
                  <c:v>44109</c:v>
                </c:pt>
                <c:pt idx="14">
                  <c:v>44108</c:v>
                </c:pt>
                <c:pt idx="15">
                  <c:v>44107</c:v>
                </c:pt>
                <c:pt idx="16">
                  <c:v>44106</c:v>
                </c:pt>
                <c:pt idx="17">
                  <c:v>44105</c:v>
                </c:pt>
                <c:pt idx="18">
                  <c:v>44104</c:v>
                </c:pt>
                <c:pt idx="19">
                  <c:v>44103</c:v>
                </c:pt>
                <c:pt idx="20">
                  <c:v>44102</c:v>
                </c:pt>
                <c:pt idx="21">
                  <c:v>44101</c:v>
                </c:pt>
                <c:pt idx="22">
                  <c:v>44100</c:v>
                </c:pt>
                <c:pt idx="23">
                  <c:v>44099</c:v>
                </c:pt>
                <c:pt idx="24">
                  <c:v>44098</c:v>
                </c:pt>
                <c:pt idx="25">
                  <c:v>44097</c:v>
                </c:pt>
                <c:pt idx="26">
                  <c:v>44096</c:v>
                </c:pt>
                <c:pt idx="27">
                  <c:v>44095</c:v>
                </c:pt>
                <c:pt idx="28">
                  <c:v>44094</c:v>
                </c:pt>
                <c:pt idx="29">
                  <c:v>44093</c:v>
                </c:pt>
                <c:pt idx="30">
                  <c:v>44092</c:v>
                </c:pt>
              </c:numCache>
            </c:numRef>
          </c:cat>
          <c:val>
            <c:numRef>
              <c:f>Tab_DIN_30dias!$B$5:$B$35</c:f>
              <c:numCache>
                <c:formatCode>_(* #,##0.00_);_(* \(#,##0.00\);_(* "-"??_);_(@_)</c:formatCode>
                <c:ptCount val="31"/>
                <c:pt idx="0">
                  <c:v>8342</c:v>
                </c:pt>
                <c:pt idx="1">
                  <c:v>8576</c:v>
                </c:pt>
                <c:pt idx="2">
                  <c:v>7142</c:v>
                </c:pt>
                <c:pt idx="3">
                  <c:v>6945</c:v>
                </c:pt>
                <c:pt idx="4">
                  <c:v>7239</c:v>
                </c:pt>
                <c:pt idx="5">
                  <c:v>8786</c:v>
                </c:pt>
                <c:pt idx="6">
                  <c:v>6697</c:v>
                </c:pt>
                <c:pt idx="7">
                  <c:v>3950</c:v>
                </c:pt>
                <c:pt idx="8">
                  <c:v>3587</c:v>
                </c:pt>
                <c:pt idx="9">
                  <c:v>3589</c:v>
                </c:pt>
                <c:pt idx="10">
                  <c:v>3587</c:v>
                </c:pt>
                <c:pt idx="11">
                  <c:v>3690</c:v>
                </c:pt>
                <c:pt idx="12">
                  <c:v>4090</c:v>
                </c:pt>
                <c:pt idx="13">
                  <c:v>3755</c:v>
                </c:pt>
                <c:pt idx="14">
                  <c:v>3716</c:v>
                </c:pt>
                <c:pt idx="15">
                  <c:v>3933</c:v>
                </c:pt>
                <c:pt idx="16">
                  <c:v>4822</c:v>
                </c:pt>
                <c:pt idx="17">
                  <c:v>5130</c:v>
                </c:pt>
                <c:pt idx="18">
                  <c:v>4481</c:v>
                </c:pt>
                <c:pt idx="19">
                  <c:v>4361</c:v>
                </c:pt>
                <c:pt idx="20">
                  <c:v>4935</c:v>
                </c:pt>
                <c:pt idx="21">
                  <c:v>5655</c:v>
                </c:pt>
                <c:pt idx="22">
                  <c:v>7139</c:v>
                </c:pt>
                <c:pt idx="23">
                  <c:v>6810</c:v>
                </c:pt>
                <c:pt idx="24">
                  <c:v>5248</c:v>
                </c:pt>
                <c:pt idx="25">
                  <c:v>4433</c:v>
                </c:pt>
                <c:pt idx="26">
                  <c:v>4077</c:v>
                </c:pt>
                <c:pt idx="27">
                  <c:v>3806</c:v>
                </c:pt>
                <c:pt idx="28">
                  <c:v>3729</c:v>
                </c:pt>
                <c:pt idx="29">
                  <c:v>4064</c:v>
                </c:pt>
                <c:pt idx="30">
                  <c:v>4077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665-461F-9275-82C13DBE55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770944"/>
        <c:axId val="122772480"/>
      </c:lineChart>
      <c:dateAx>
        <c:axId val="122770944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pt-BR"/>
          </a:p>
        </c:txPr>
        <c:crossAx val="122772480"/>
        <c:crosses val="autoZero"/>
        <c:auto val="1"/>
        <c:lblOffset val="100"/>
        <c:baseTimeUnit val="days"/>
      </c:dateAx>
      <c:valAx>
        <c:axId val="1227724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pt-BR" sz="900"/>
                  <a:t>Vazão (l/s)</a:t>
                </a:r>
              </a:p>
            </c:rich>
          </c:tx>
          <c:layout>
            <c:manualLayout>
              <c:xMode val="edge"/>
              <c:yMode val="edge"/>
              <c:x val="3.4842249657065123E-2"/>
              <c:y val="0.15529065040650444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pt-BR"/>
          </a:p>
        </c:txPr>
        <c:crossAx val="122770944"/>
        <c:crossesAt val="42278"/>
        <c:crossBetween val="between"/>
      </c:valAx>
    </c:plotArea>
    <c:legend>
      <c:legendPos val="b"/>
      <c:layout>
        <c:manualLayout>
          <c:xMode val="edge"/>
          <c:yMode val="edge"/>
          <c:x val="8.9197530864197544E-2"/>
          <c:y val="0.86698170731708379"/>
          <c:w val="0.9"/>
          <c:h val="0.12441395663956638"/>
        </c:manualLayout>
      </c:layout>
      <c:overlay val="0"/>
      <c:txPr>
        <a:bodyPr/>
        <a:lstStyle/>
        <a:p>
          <a:pPr>
            <a:defRPr sz="700"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1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627089843226806E-2"/>
          <c:y val="7.8510202394492593E-2"/>
          <c:w val="0.92088546044521979"/>
          <c:h val="0.6768341880341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Tab_DIN_30dias!$I$4</c:f>
              <c:strCache>
                <c:ptCount val="1"/>
                <c:pt idx="0">
                  <c:v>Medição</c:v>
                </c:pt>
              </c:strCache>
            </c:strRef>
          </c:tx>
          <c:spPr>
            <a:solidFill>
              <a:schemeClr val="accent1"/>
            </a:solidFill>
            <a:ln w="38100">
              <a:solidFill>
                <a:srgbClr val="00B0F0"/>
              </a:solidFill>
            </a:ln>
            <a:effectLst/>
          </c:spPr>
          <c:invertIfNegative val="0"/>
          <c:cat>
            <c:numRef>
              <c:f>Tab_DIN_30dias!$H$5:$H$35</c:f>
              <c:numCache>
                <c:formatCode>d\-mmm</c:formatCode>
                <c:ptCount val="31"/>
                <c:pt idx="0">
                  <c:v>44122</c:v>
                </c:pt>
                <c:pt idx="1">
                  <c:v>44121</c:v>
                </c:pt>
                <c:pt idx="2">
                  <c:v>44120</c:v>
                </c:pt>
                <c:pt idx="3">
                  <c:v>44119</c:v>
                </c:pt>
                <c:pt idx="4">
                  <c:v>44118</c:v>
                </c:pt>
                <c:pt idx="5">
                  <c:v>44117</c:v>
                </c:pt>
                <c:pt idx="6">
                  <c:v>44116</c:v>
                </c:pt>
                <c:pt idx="7">
                  <c:v>44115</c:v>
                </c:pt>
                <c:pt idx="8">
                  <c:v>44114</c:v>
                </c:pt>
                <c:pt idx="9">
                  <c:v>44113</c:v>
                </c:pt>
                <c:pt idx="10">
                  <c:v>44112</c:v>
                </c:pt>
                <c:pt idx="11">
                  <c:v>44111</c:v>
                </c:pt>
                <c:pt idx="12">
                  <c:v>44110</c:v>
                </c:pt>
                <c:pt idx="13">
                  <c:v>44109</c:v>
                </c:pt>
                <c:pt idx="14">
                  <c:v>44108</c:v>
                </c:pt>
                <c:pt idx="15">
                  <c:v>44107</c:v>
                </c:pt>
                <c:pt idx="16">
                  <c:v>44106</c:v>
                </c:pt>
                <c:pt idx="17">
                  <c:v>44105</c:v>
                </c:pt>
                <c:pt idx="18">
                  <c:v>44104</c:v>
                </c:pt>
                <c:pt idx="19">
                  <c:v>44103</c:v>
                </c:pt>
                <c:pt idx="20">
                  <c:v>44102</c:v>
                </c:pt>
                <c:pt idx="21">
                  <c:v>44101</c:v>
                </c:pt>
                <c:pt idx="22">
                  <c:v>44100</c:v>
                </c:pt>
                <c:pt idx="23">
                  <c:v>44099</c:v>
                </c:pt>
                <c:pt idx="24">
                  <c:v>44098</c:v>
                </c:pt>
                <c:pt idx="25">
                  <c:v>44097</c:v>
                </c:pt>
                <c:pt idx="26">
                  <c:v>44096</c:v>
                </c:pt>
                <c:pt idx="27">
                  <c:v>44095</c:v>
                </c:pt>
                <c:pt idx="28">
                  <c:v>44094</c:v>
                </c:pt>
                <c:pt idx="29">
                  <c:v>44093</c:v>
                </c:pt>
                <c:pt idx="30">
                  <c:v>44092</c:v>
                </c:pt>
              </c:numCache>
            </c:numRef>
          </c:cat>
          <c:val>
            <c:numRef>
              <c:f>Tab_DIN_30dias!$I$5:$I$35</c:f>
              <c:numCache>
                <c:formatCode>0%</c:formatCode>
                <c:ptCount val="31"/>
                <c:pt idx="0">
                  <c:v>0.43082570066206993</c:v>
                </c:pt>
                <c:pt idx="1">
                  <c:v>0.47096154505848858</c:v>
                </c:pt>
                <c:pt idx="2">
                  <c:v>0.22500085760351279</c:v>
                </c:pt>
                <c:pt idx="3">
                  <c:v>0.19121127920139966</c:v>
                </c:pt>
                <c:pt idx="4">
                  <c:v>0.24163836575074615</c:v>
                </c:pt>
                <c:pt idx="5">
                  <c:v>0.50698089259373613</c:v>
                </c:pt>
                <c:pt idx="6">
                  <c:v>0.14867414496929782</c:v>
                </c:pt>
                <c:pt idx="7">
                  <c:v>-0.3224932249322493</c:v>
                </c:pt>
                <c:pt idx="8">
                  <c:v>-0.38475523995746286</c:v>
                </c:pt>
                <c:pt idx="9">
                  <c:v>-0.38441219855236525</c:v>
                </c:pt>
                <c:pt idx="10">
                  <c:v>-0.38475523995746286</c:v>
                </c:pt>
                <c:pt idx="11">
                  <c:v>-0.36708860759493667</c:v>
                </c:pt>
                <c:pt idx="12">
                  <c:v>-0.29848032657541762</c:v>
                </c:pt>
                <c:pt idx="13">
                  <c:v>-0.35593976192926485</c:v>
                </c:pt>
                <c:pt idx="14">
                  <c:v>-0.36262906932866795</c:v>
                </c:pt>
                <c:pt idx="15">
                  <c:v>-0.32540907687557885</c:v>
                </c:pt>
                <c:pt idx="16">
                  <c:v>-0.17292717230969776</c:v>
                </c:pt>
                <c:pt idx="17">
                  <c:v>-0.12009879592466809</c:v>
                </c:pt>
                <c:pt idx="18">
                  <c:v>-0.22646688187263728</c:v>
                </c:pt>
                <c:pt idx="19">
                  <c:v>-0.2471818950784582</c:v>
                </c:pt>
                <c:pt idx="20">
                  <c:v>-0.1480950819106148</c:v>
                </c:pt>
                <c:pt idx="21">
                  <c:v>-2.3805002675689298E-2</c:v>
                </c:pt>
                <c:pt idx="22">
                  <c:v>0.23237066063629605</c:v>
                </c:pt>
                <c:pt idx="23">
                  <c:v>0.17557699943033703</c:v>
                </c:pt>
                <c:pt idx="24">
                  <c:v>-9.4063422465431909E-2</c:v>
                </c:pt>
                <c:pt idx="25">
                  <c:v>-0.23475288715496564</c:v>
                </c:pt>
                <c:pt idx="26">
                  <c:v>-0.29620742633223435</c:v>
                </c:pt>
                <c:pt idx="27">
                  <c:v>-0.34298883115537993</c:v>
                </c:pt>
                <c:pt idx="28">
                  <c:v>-0.35628096462911502</c:v>
                </c:pt>
                <c:pt idx="29">
                  <c:v>-0.29845155276286495</c:v>
                </c:pt>
                <c:pt idx="30">
                  <c:v>-0.29620742633223435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90-472C-8CC8-5D206F58A3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801536"/>
        <c:axId val="122807424"/>
      </c:barChart>
      <c:lineChart>
        <c:grouping val="standard"/>
        <c:varyColors val="0"/>
        <c:ser>
          <c:idx val="1"/>
          <c:order val="1"/>
          <c:tx>
            <c:strRef>
              <c:f>Tab_DIN_30dias!$J$4</c:f>
              <c:strCache>
                <c:ptCount val="1"/>
                <c:pt idx="0">
                  <c:v>Q90</c:v>
                </c:pt>
              </c:strCache>
            </c:strRef>
          </c:tx>
          <c:spPr>
            <a:ln w="381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Tab_DIN_30dias!$H$5:$H$35</c:f>
              <c:numCache>
                <c:formatCode>d\-mmm</c:formatCode>
                <c:ptCount val="31"/>
                <c:pt idx="0">
                  <c:v>44122</c:v>
                </c:pt>
                <c:pt idx="1">
                  <c:v>44121</c:v>
                </c:pt>
                <c:pt idx="2">
                  <c:v>44120</c:v>
                </c:pt>
                <c:pt idx="3">
                  <c:v>44119</c:v>
                </c:pt>
                <c:pt idx="4">
                  <c:v>44118</c:v>
                </c:pt>
                <c:pt idx="5">
                  <c:v>44117</c:v>
                </c:pt>
                <c:pt idx="6">
                  <c:v>44116</c:v>
                </c:pt>
                <c:pt idx="7">
                  <c:v>44115</c:v>
                </c:pt>
                <c:pt idx="8">
                  <c:v>44114</c:v>
                </c:pt>
                <c:pt idx="9">
                  <c:v>44113</c:v>
                </c:pt>
                <c:pt idx="10">
                  <c:v>44112</c:v>
                </c:pt>
                <c:pt idx="11">
                  <c:v>44111</c:v>
                </c:pt>
                <c:pt idx="12">
                  <c:v>44110</c:v>
                </c:pt>
                <c:pt idx="13">
                  <c:v>44109</c:v>
                </c:pt>
                <c:pt idx="14">
                  <c:v>44108</c:v>
                </c:pt>
                <c:pt idx="15">
                  <c:v>44107</c:v>
                </c:pt>
                <c:pt idx="16">
                  <c:v>44106</c:v>
                </c:pt>
                <c:pt idx="17">
                  <c:v>44105</c:v>
                </c:pt>
                <c:pt idx="18">
                  <c:v>44104</c:v>
                </c:pt>
                <c:pt idx="19">
                  <c:v>44103</c:v>
                </c:pt>
                <c:pt idx="20">
                  <c:v>44102</c:v>
                </c:pt>
                <c:pt idx="21">
                  <c:v>44101</c:v>
                </c:pt>
                <c:pt idx="22">
                  <c:v>44100</c:v>
                </c:pt>
                <c:pt idx="23">
                  <c:v>44099</c:v>
                </c:pt>
                <c:pt idx="24">
                  <c:v>44098</c:v>
                </c:pt>
                <c:pt idx="25">
                  <c:v>44097</c:v>
                </c:pt>
                <c:pt idx="26">
                  <c:v>44096</c:v>
                </c:pt>
                <c:pt idx="27">
                  <c:v>44095</c:v>
                </c:pt>
                <c:pt idx="28">
                  <c:v>44094</c:v>
                </c:pt>
                <c:pt idx="29">
                  <c:v>44093</c:v>
                </c:pt>
                <c:pt idx="30">
                  <c:v>44092</c:v>
                </c:pt>
              </c:numCache>
            </c:numRef>
          </c:cat>
          <c:val>
            <c:numRef>
              <c:f>Tab_DIN_30dias!$J$5:$J$35</c:f>
              <c:numCache>
                <c:formatCode>0%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090-472C-8CC8-5D206F58A3A2}"/>
            </c:ext>
          </c:extLst>
        </c:ser>
        <c:ser>
          <c:idx val="2"/>
          <c:order val="2"/>
          <c:tx>
            <c:strRef>
              <c:f>Tab_DIN_30dias!$K$4</c:f>
              <c:strCache>
                <c:ptCount val="1"/>
                <c:pt idx="0">
                  <c:v>≥ 50% Q90</c:v>
                </c:pt>
              </c:strCache>
            </c:strRef>
          </c:tx>
          <c:spPr>
            <a:ln w="38100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numRef>
              <c:f>Tab_DIN_30dias!$H$5:$H$35</c:f>
              <c:numCache>
                <c:formatCode>d\-mmm</c:formatCode>
                <c:ptCount val="31"/>
                <c:pt idx="0">
                  <c:v>44122</c:v>
                </c:pt>
                <c:pt idx="1">
                  <c:v>44121</c:v>
                </c:pt>
                <c:pt idx="2">
                  <c:v>44120</c:v>
                </c:pt>
                <c:pt idx="3">
                  <c:v>44119</c:v>
                </c:pt>
                <c:pt idx="4">
                  <c:v>44118</c:v>
                </c:pt>
                <c:pt idx="5">
                  <c:v>44117</c:v>
                </c:pt>
                <c:pt idx="6">
                  <c:v>44116</c:v>
                </c:pt>
                <c:pt idx="7">
                  <c:v>44115</c:v>
                </c:pt>
                <c:pt idx="8">
                  <c:v>44114</c:v>
                </c:pt>
                <c:pt idx="9">
                  <c:v>44113</c:v>
                </c:pt>
                <c:pt idx="10">
                  <c:v>44112</c:v>
                </c:pt>
                <c:pt idx="11">
                  <c:v>44111</c:v>
                </c:pt>
                <c:pt idx="12">
                  <c:v>44110</c:v>
                </c:pt>
                <c:pt idx="13">
                  <c:v>44109</c:v>
                </c:pt>
                <c:pt idx="14">
                  <c:v>44108</c:v>
                </c:pt>
                <c:pt idx="15">
                  <c:v>44107</c:v>
                </c:pt>
                <c:pt idx="16">
                  <c:v>44106</c:v>
                </c:pt>
                <c:pt idx="17">
                  <c:v>44105</c:v>
                </c:pt>
                <c:pt idx="18">
                  <c:v>44104</c:v>
                </c:pt>
                <c:pt idx="19">
                  <c:v>44103</c:v>
                </c:pt>
                <c:pt idx="20">
                  <c:v>44102</c:v>
                </c:pt>
                <c:pt idx="21">
                  <c:v>44101</c:v>
                </c:pt>
                <c:pt idx="22">
                  <c:v>44100</c:v>
                </c:pt>
                <c:pt idx="23">
                  <c:v>44099</c:v>
                </c:pt>
                <c:pt idx="24">
                  <c:v>44098</c:v>
                </c:pt>
                <c:pt idx="25">
                  <c:v>44097</c:v>
                </c:pt>
                <c:pt idx="26">
                  <c:v>44096</c:v>
                </c:pt>
                <c:pt idx="27">
                  <c:v>44095</c:v>
                </c:pt>
                <c:pt idx="28">
                  <c:v>44094</c:v>
                </c:pt>
                <c:pt idx="29">
                  <c:v>44093</c:v>
                </c:pt>
                <c:pt idx="30">
                  <c:v>44092</c:v>
                </c:pt>
              </c:numCache>
            </c:numRef>
          </c:cat>
          <c:val>
            <c:numRef>
              <c:f>Tab_DIN_30dias!$K$5:$K$35</c:f>
              <c:numCache>
                <c:formatCode>0%</c:formatCode>
                <c:ptCount val="31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</c:v>
                </c:pt>
                <c:pt idx="11">
                  <c:v>0.5</c:v>
                </c:pt>
                <c:pt idx="12">
                  <c:v>0.5</c:v>
                </c:pt>
                <c:pt idx="13">
                  <c:v>0.5</c:v>
                </c:pt>
                <c:pt idx="14">
                  <c:v>0.5</c:v>
                </c:pt>
                <c:pt idx="15">
                  <c:v>0.5</c:v>
                </c:pt>
                <c:pt idx="16">
                  <c:v>0.5</c:v>
                </c:pt>
                <c:pt idx="17">
                  <c:v>0.5</c:v>
                </c:pt>
                <c:pt idx="18">
                  <c:v>0.5</c:v>
                </c:pt>
                <c:pt idx="19">
                  <c:v>0.5</c:v>
                </c:pt>
                <c:pt idx="20">
                  <c:v>0.5</c:v>
                </c:pt>
                <c:pt idx="21">
                  <c:v>0.5</c:v>
                </c:pt>
                <c:pt idx="22">
                  <c:v>0.5</c:v>
                </c:pt>
                <c:pt idx="23">
                  <c:v>0.5</c:v>
                </c:pt>
                <c:pt idx="24">
                  <c:v>0.5</c:v>
                </c:pt>
                <c:pt idx="25">
                  <c:v>0.5</c:v>
                </c:pt>
                <c:pt idx="26">
                  <c:v>0.5</c:v>
                </c:pt>
                <c:pt idx="27">
                  <c:v>0.5</c:v>
                </c:pt>
                <c:pt idx="28">
                  <c:v>0.5</c:v>
                </c:pt>
                <c:pt idx="29">
                  <c:v>0.5</c:v>
                </c:pt>
                <c:pt idx="30">
                  <c:v>0.5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090-472C-8CC8-5D206F58A3A2}"/>
            </c:ext>
          </c:extLst>
        </c:ser>
        <c:ser>
          <c:idx val="3"/>
          <c:order val="3"/>
          <c:tx>
            <c:strRef>
              <c:f>Tab_DIN_30dias!$L$4</c:f>
              <c:strCache>
                <c:ptCount val="1"/>
                <c:pt idx="0">
                  <c:v>&lt; 50% Q90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Tab_DIN_30dias!$H$5:$H$35</c:f>
              <c:numCache>
                <c:formatCode>d\-mmm</c:formatCode>
                <c:ptCount val="31"/>
                <c:pt idx="0">
                  <c:v>44122</c:v>
                </c:pt>
                <c:pt idx="1">
                  <c:v>44121</c:v>
                </c:pt>
                <c:pt idx="2">
                  <c:v>44120</c:v>
                </c:pt>
                <c:pt idx="3">
                  <c:v>44119</c:v>
                </c:pt>
                <c:pt idx="4">
                  <c:v>44118</c:v>
                </c:pt>
                <c:pt idx="5">
                  <c:v>44117</c:v>
                </c:pt>
                <c:pt idx="6">
                  <c:v>44116</c:v>
                </c:pt>
                <c:pt idx="7">
                  <c:v>44115</c:v>
                </c:pt>
                <c:pt idx="8">
                  <c:v>44114</c:v>
                </c:pt>
                <c:pt idx="9">
                  <c:v>44113</c:v>
                </c:pt>
                <c:pt idx="10">
                  <c:v>44112</c:v>
                </c:pt>
                <c:pt idx="11">
                  <c:v>44111</c:v>
                </c:pt>
                <c:pt idx="12">
                  <c:v>44110</c:v>
                </c:pt>
                <c:pt idx="13">
                  <c:v>44109</c:v>
                </c:pt>
                <c:pt idx="14">
                  <c:v>44108</c:v>
                </c:pt>
                <c:pt idx="15">
                  <c:v>44107</c:v>
                </c:pt>
                <c:pt idx="16">
                  <c:v>44106</c:v>
                </c:pt>
                <c:pt idx="17">
                  <c:v>44105</c:v>
                </c:pt>
                <c:pt idx="18">
                  <c:v>44104</c:v>
                </c:pt>
                <c:pt idx="19">
                  <c:v>44103</c:v>
                </c:pt>
                <c:pt idx="20">
                  <c:v>44102</c:v>
                </c:pt>
                <c:pt idx="21">
                  <c:v>44101</c:v>
                </c:pt>
                <c:pt idx="22">
                  <c:v>44100</c:v>
                </c:pt>
                <c:pt idx="23">
                  <c:v>44099</c:v>
                </c:pt>
                <c:pt idx="24">
                  <c:v>44098</c:v>
                </c:pt>
                <c:pt idx="25">
                  <c:v>44097</c:v>
                </c:pt>
                <c:pt idx="26">
                  <c:v>44096</c:v>
                </c:pt>
                <c:pt idx="27">
                  <c:v>44095</c:v>
                </c:pt>
                <c:pt idx="28">
                  <c:v>44094</c:v>
                </c:pt>
                <c:pt idx="29">
                  <c:v>44093</c:v>
                </c:pt>
                <c:pt idx="30">
                  <c:v>44092</c:v>
                </c:pt>
              </c:numCache>
            </c:numRef>
          </c:cat>
          <c:val>
            <c:numRef>
              <c:f>Tab_DIN_30dias!$L$5:$L$35</c:f>
              <c:numCache>
                <c:formatCode>0%</c:formatCode>
                <c:ptCount val="31"/>
                <c:pt idx="0">
                  <c:v>-0.5</c:v>
                </c:pt>
                <c:pt idx="1">
                  <c:v>-0.5</c:v>
                </c:pt>
                <c:pt idx="2">
                  <c:v>-0.5</c:v>
                </c:pt>
                <c:pt idx="3">
                  <c:v>-0.5</c:v>
                </c:pt>
                <c:pt idx="4">
                  <c:v>-0.5</c:v>
                </c:pt>
                <c:pt idx="5">
                  <c:v>-0.5</c:v>
                </c:pt>
                <c:pt idx="6">
                  <c:v>-0.5</c:v>
                </c:pt>
                <c:pt idx="7">
                  <c:v>-0.5</c:v>
                </c:pt>
                <c:pt idx="8">
                  <c:v>-0.5</c:v>
                </c:pt>
                <c:pt idx="9">
                  <c:v>-0.5</c:v>
                </c:pt>
                <c:pt idx="10">
                  <c:v>-0.5</c:v>
                </c:pt>
                <c:pt idx="11">
                  <c:v>-0.5</c:v>
                </c:pt>
                <c:pt idx="12">
                  <c:v>-0.5</c:v>
                </c:pt>
                <c:pt idx="13">
                  <c:v>-0.5</c:v>
                </c:pt>
                <c:pt idx="14">
                  <c:v>-0.5</c:v>
                </c:pt>
                <c:pt idx="15">
                  <c:v>-0.5</c:v>
                </c:pt>
                <c:pt idx="16">
                  <c:v>-0.5</c:v>
                </c:pt>
                <c:pt idx="17">
                  <c:v>-0.5</c:v>
                </c:pt>
                <c:pt idx="18">
                  <c:v>-0.5</c:v>
                </c:pt>
                <c:pt idx="19">
                  <c:v>-0.5</c:v>
                </c:pt>
                <c:pt idx="20">
                  <c:v>-0.5</c:v>
                </c:pt>
                <c:pt idx="21">
                  <c:v>-0.5</c:v>
                </c:pt>
                <c:pt idx="22">
                  <c:v>-0.5</c:v>
                </c:pt>
                <c:pt idx="23">
                  <c:v>-0.5</c:v>
                </c:pt>
                <c:pt idx="24">
                  <c:v>-0.5</c:v>
                </c:pt>
                <c:pt idx="25">
                  <c:v>-0.5</c:v>
                </c:pt>
                <c:pt idx="26">
                  <c:v>-0.5</c:v>
                </c:pt>
                <c:pt idx="27">
                  <c:v>-0.5</c:v>
                </c:pt>
                <c:pt idx="28">
                  <c:v>-0.5</c:v>
                </c:pt>
                <c:pt idx="29">
                  <c:v>-0.5</c:v>
                </c:pt>
                <c:pt idx="30">
                  <c:v>-0.5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090-472C-8CC8-5D206F58A3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801536"/>
        <c:axId val="122807424"/>
      </c:lineChart>
      <c:dateAx>
        <c:axId val="122801536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2807424"/>
        <c:crossesAt val="-1"/>
        <c:auto val="1"/>
        <c:lblOffset val="100"/>
        <c:baseTimeUnit val="days"/>
      </c:dateAx>
      <c:valAx>
        <c:axId val="122807424"/>
        <c:scaling>
          <c:orientation val="minMax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2801536"/>
        <c:crossesAt val="42278"/>
        <c:crossBetween val="between"/>
        <c:minorUnit val="0.2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3492849284928493E-2"/>
          <c:y val="0.89755811965811971"/>
          <c:w val="0.9"/>
          <c:h val="9.15871794871795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1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81126984126984"/>
          <c:y val="0.12441813817780405"/>
          <c:w val="0.71514801587302601"/>
          <c:h val="0.642278159555994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Tab_DIN_30dias!$F$4</c:f>
              <c:strCache>
                <c:ptCount val="1"/>
                <c:pt idx="0">
                  <c:v> Média Mensal de Longa Duração 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sz="800"/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 </c:v>
              </c:pt>
            </c:strLit>
          </c:cat>
          <c:val>
            <c:numRef>
              <c:f>Tab_DIN_30dias!$F$5</c:f>
              <c:numCache>
                <c:formatCode>_-* #,##0_-;\-* #,##0_-;_-* "-"??_-;_-@_-</c:formatCode>
                <c:ptCount val="1"/>
                <c:pt idx="0">
                  <c:v>18220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F25-4418-8C50-8CF5C535AAED}"/>
            </c:ext>
          </c:extLst>
        </c:ser>
        <c:ser>
          <c:idx val="1"/>
          <c:order val="1"/>
          <c:tx>
            <c:v>Atual</c:v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sz="800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 </c:v>
              </c:pt>
            </c:strLit>
          </c:cat>
          <c:val>
            <c:numRef>
              <c:f>Tab_DIN_30dias!$B$5</c:f>
              <c:numCache>
                <c:formatCode>_(* #,##0.00_);_(* \(#,##0.00\);_(* "-"??_);_(@_)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F25-4418-8C50-8CF5C535AAED}"/>
            </c:ext>
          </c:extLst>
        </c:ser>
        <c:ser>
          <c:idx val="2"/>
          <c:order val="2"/>
          <c:tx>
            <c:v>Crítica</c:v>
          </c:tx>
          <c:spPr>
            <a:solidFill>
              <a:srgbClr val="FF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 </c:v>
              </c:pt>
            </c:strLit>
          </c:cat>
          <c:val>
            <c:numRef>
              <c:f>Tab_DIN_30dias!$C$5</c:f>
              <c:numCache>
                <c:formatCode>_(* #,##0.00_);_(* \(#,##0.00\);_(* "-"??_);_(@_)</c:formatCode>
                <c:ptCount val="1"/>
                <c:pt idx="0">
                  <c:v>3104.9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F25-4418-8C50-8CF5C535AA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2883456"/>
        <c:axId val="122893440"/>
      </c:barChart>
      <c:catAx>
        <c:axId val="122883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2893440"/>
        <c:crossesAt val="0"/>
        <c:auto val="1"/>
        <c:lblAlgn val="ctr"/>
        <c:lblOffset val="100"/>
        <c:noMultiLvlLbl val="0"/>
      </c:catAx>
      <c:valAx>
        <c:axId val="1228934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900" b="1"/>
                </a:pPr>
                <a:r>
                  <a:rPr lang="pt-BR" sz="900" b="1"/>
                  <a:t>Vazão (l/s)</a:t>
                </a:r>
              </a:p>
            </c:rich>
          </c:tx>
          <c:layout>
            <c:manualLayout>
              <c:xMode val="edge"/>
              <c:yMode val="edge"/>
              <c:x val="2.0621031746031745E-2"/>
              <c:y val="0.1982045454545454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pt-BR"/>
          </a:p>
        </c:txPr>
        <c:crossAx val="1228834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7534259259260063"/>
          <c:w val="0.95045793650793653"/>
          <c:h val="0.21188804713804721"/>
        </c:manualLayout>
      </c:layout>
      <c:overlay val="0"/>
      <c:txPr>
        <a:bodyPr/>
        <a:lstStyle/>
        <a:p>
          <a:pPr>
            <a:defRPr sz="800"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1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99519890260641"/>
          <c:y val="9.4647696476964763E-2"/>
          <c:w val="0.72909670781892999"/>
          <c:h val="0.54234010840108404"/>
        </c:manualLayout>
      </c:layout>
      <c:lineChart>
        <c:grouping val="standard"/>
        <c:varyColors val="0"/>
        <c:ser>
          <c:idx val="1"/>
          <c:order val="0"/>
          <c:tx>
            <c:v>Crítica</c:v>
          </c:tx>
          <c:marker>
            <c:symbol val="none"/>
          </c:marker>
          <c:cat>
            <c:numRef>
              <c:f>Tab_DIN_30dias!$A$5:$A$35</c:f>
              <c:numCache>
                <c:formatCode>dd/mm/yyyy</c:formatCode>
                <c:ptCount val="31"/>
                <c:pt idx="0">
                  <c:v>43909</c:v>
                </c:pt>
                <c:pt idx="1">
                  <c:v>43908</c:v>
                </c:pt>
                <c:pt idx="2">
                  <c:v>43907</c:v>
                </c:pt>
                <c:pt idx="3">
                  <c:v>43906</c:v>
                </c:pt>
                <c:pt idx="4">
                  <c:v>43905</c:v>
                </c:pt>
                <c:pt idx="5">
                  <c:v>43904</c:v>
                </c:pt>
                <c:pt idx="6">
                  <c:v>43903</c:v>
                </c:pt>
                <c:pt idx="7">
                  <c:v>43902</c:v>
                </c:pt>
                <c:pt idx="8">
                  <c:v>43901</c:v>
                </c:pt>
                <c:pt idx="9">
                  <c:v>43900</c:v>
                </c:pt>
                <c:pt idx="10">
                  <c:v>43899</c:v>
                </c:pt>
                <c:pt idx="11">
                  <c:v>43898</c:v>
                </c:pt>
                <c:pt idx="12">
                  <c:v>43897</c:v>
                </c:pt>
                <c:pt idx="13">
                  <c:v>43896</c:v>
                </c:pt>
                <c:pt idx="14">
                  <c:v>43895</c:v>
                </c:pt>
                <c:pt idx="15">
                  <c:v>43894</c:v>
                </c:pt>
                <c:pt idx="16">
                  <c:v>43893</c:v>
                </c:pt>
                <c:pt idx="17">
                  <c:v>43892</c:v>
                </c:pt>
                <c:pt idx="18">
                  <c:v>43891</c:v>
                </c:pt>
                <c:pt idx="19">
                  <c:v>43890</c:v>
                </c:pt>
                <c:pt idx="20">
                  <c:v>43889</c:v>
                </c:pt>
                <c:pt idx="21">
                  <c:v>43888</c:v>
                </c:pt>
                <c:pt idx="22">
                  <c:v>43887</c:v>
                </c:pt>
                <c:pt idx="23">
                  <c:v>43886</c:v>
                </c:pt>
                <c:pt idx="24">
                  <c:v>43885</c:v>
                </c:pt>
                <c:pt idx="25">
                  <c:v>43884</c:v>
                </c:pt>
                <c:pt idx="26">
                  <c:v>43883</c:v>
                </c:pt>
                <c:pt idx="27">
                  <c:v>43882</c:v>
                </c:pt>
                <c:pt idx="28">
                  <c:v>43881</c:v>
                </c:pt>
                <c:pt idx="29">
                  <c:v>43880</c:v>
                </c:pt>
                <c:pt idx="30">
                  <c:v>43879</c:v>
                </c:pt>
              </c:numCache>
            </c:numRef>
          </c:cat>
          <c:val>
            <c:numRef>
              <c:f>Tab_DIN_30dias!$D$5:$D$35</c:f>
              <c:numCache>
                <c:formatCode>_(* #,##0.00_);_(* \(#,##0.00\);_(* "-"??_);_(@_)</c:formatCode>
                <c:ptCount val="31"/>
                <c:pt idx="0">
                  <c:v>2740</c:v>
                </c:pt>
                <c:pt idx="1">
                  <c:v>2740</c:v>
                </c:pt>
                <c:pt idx="2">
                  <c:v>2740</c:v>
                </c:pt>
                <c:pt idx="3">
                  <c:v>2740</c:v>
                </c:pt>
                <c:pt idx="4">
                  <c:v>2740</c:v>
                </c:pt>
                <c:pt idx="5">
                  <c:v>2740</c:v>
                </c:pt>
                <c:pt idx="6">
                  <c:v>2740</c:v>
                </c:pt>
                <c:pt idx="7">
                  <c:v>2740</c:v>
                </c:pt>
                <c:pt idx="8">
                  <c:v>2740</c:v>
                </c:pt>
                <c:pt idx="9">
                  <c:v>2740</c:v>
                </c:pt>
                <c:pt idx="10">
                  <c:v>2740</c:v>
                </c:pt>
                <c:pt idx="11">
                  <c:v>2740</c:v>
                </c:pt>
                <c:pt idx="12">
                  <c:v>2740</c:v>
                </c:pt>
                <c:pt idx="13">
                  <c:v>2740</c:v>
                </c:pt>
                <c:pt idx="14">
                  <c:v>2740</c:v>
                </c:pt>
                <c:pt idx="15">
                  <c:v>2740</c:v>
                </c:pt>
                <c:pt idx="16">
                  <c:v>2740</c:v>
                </c:pt>
                <c:pt idx="17">
                  <c:v>2740</c:v>
                </c:pt>
                <c:pt idx="18">
                  <c:v>2740</c:v>
                </c:pt>
                <c:pt idx="19">
                  <c:v>2740</c:v>
                </c:pt>
                <c:pt idx="20">
                  <c:v>2740</c:v>
                </c:pt>
                <c:pt idx="21">
                  <c:v>2740</c:v>
                </c:pt>
                <c:pt idx="22">
                  <c:v>2740</c:v>
                </c:pt>
                <c:pt idx="23">
                  <c:v>2740</c:v>
                </c:pt>
                <c:pt idx="24">
                  <c:v>2740</c:v>
                </c:pt>
                <c:pt idx="25">
                  <c:v>2740</c:v>
                </c:pt>
                <c:pt idx="26">
                  <c:v>2740</c:v>
                </c:pt>
                <c:pt idx="27">
                  <c:v>2740</c:v>
                </c:pt>
                <c:pt idx="28">
                  <c:v>2740</c:v>
                </c:pt>
                <c:pt idx="29">
                  <c:v>2740</c:v>
                </c:pt>
                <c:pt idx="30">
                  <c:v>2740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37E-4092-8C21-B8D023BB49F1}"/>
            </c:ext>
          </c:extLst>
        </c:ser>
        <c:ser>
          <c:idx val="2"/>
          <c:order val="1"/>
          <c:tx>
            <c:v>Média de Longo Período</c:v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Tab_DIN_30dias!$A$5:$A$35</c:f>
              <c:numCache>
                <c:formatCode>dd/mm/yyyy</c:formatCode>
                <c:ptCount val="31"/>
                <c:pt idx="0">
                  <c:v>43909</c:v>
                </c:pt>
                <c:pt idx="1">
                  <c:v>43908</c:v>
                </c:pt>
                <c:pt idx="2">
                  <c:v>43907</c:v>
                </c:pt>
                <c:pt idx="3">
                  <c:v>43906</c:v>
                </c:pt>
                <c:pt idx="4">
                  <c:v>43905</c:v>
                </c:pt>
                <c:pt idx="5">
                  <c:v>43904</c:v>
                </c:pt>
                <c:pt idx="6">
                  <c:v>43903</c:v>
                </c:pt>
                <c:pt idx="7">
                  <c:v>43902</c:v>
                </c:pt>
                <c:pt idx="8">
                  <c:v>43901</c:v>
                </c:pt>
                <c:pt idx="9">
                  <c:v>43900</c:v>
                </c:pt>
                <c:pt idx="10">
                  <c:v>43899</c:v>
                </c:pt>
                <c:pt idx="11">
                  <c:v>43898</c:v>
                </c:pt>
                <c:pt idx="12">
                  <c:v>43897</c:v>
                </c:pt>
                <c:pt idx="13">
                  <c:v>43896</c:v>
                </c:pt>
                <c:pt idx="14">
                  <c:v>43895</c:v>
                </c:pt>
                <c:pt idx="15">
                  <c:v>43894</c:v>
                </c:pt>
                <c:pt idx="16">
                  <c:v>43893</c:v>
                </c:pt>
                <c:pt idx="17">
                  <c:v>43892</c:v>
                </c:pt>
                <c:pt idx="18">
                  <c:v>43891</c:v>
                </c:pt>
                <c:pt idx="19">
                  <c:v>43890</c:v>
                </c:pt>
                <c:pt idx="20">
                  <c:v>43889</c:v>
                </c:pt>
                <c:pt idx="21">
                  <c:v>43888</c:v>
                </c:pt>
                <c:pt idx="22">
                  <c:v>43887</c:v>
                </c:pt>
                <c:pt idx="23">
                  <c:v>43886</c:v>
                </c:pt>
                <c:pt idx="24">
                  <c:v>43885</c:v>
                </c:pt>
                <c:pt idx="25">
                  <c:v>43884</c:v>
                </c:pt>
                <c:pt idx="26">
                  <c:v>43883</c:v>
                </c:pt>
                <c:pt idx="27">
                  <c:v>43882</c:v>
                </c:pt>
                <c:pt idx="28">
                  <c:v>43881</c:v>
                </c:pt>
                <c:pt idx="29">
                  <c:v>43880</c:v>
                </c:pt>
                <c:pt idx="30">
                  <c:v>43879</c:v>
                </c:pt>
              </c:numCache>
            </c:numRef>
          </c:cat>
          <c:val>
            <c:numRef>
              <c:f>Tab_DIN_30dias!$E$5:$E$35</c:f>
              <c:numCache>
                <c:formatCode>_(* #,##0.00_);_(* \(#,##0.00\);_(* "-"??_);_(@_)</c:formatCode>
                <c:ptCount val="31"/>
                <c:pt idx="0">
                  <c:v>13580.199999999983</c:v>
                </c:pt>
                <c:pt idx="1">
                  <c:v>13580.199999999983</c:v>
                </c:pt>
                <c:pt idx="2">
                  <c:v>13580.199999999983</c:v>
                </c:pt>
                <c:pt idx="3">
                  <c:v>13580.199999999983</c:v>
                </c:pt>
                <c:pt idx="4">
                  <c:v>13580.199999999983</c:v>
                </c:pt>
                <c:pt idx="5">
                  <c:v>13580.199999999983</c:v>
                </c:pt>
                <c:pt idx="6">
                  <c:v>13580.199999999983</c:v>
                </c:pt>
                <c:pt idx="7">
                  <c:v>13580.199999999983</c:v>
                </c:pt>
                <c:pt idx="8">
                  <c:v>13580.199999999983</c:v>
                </c:pt>
                <c:pt idx="9">
                  <c:v>13580.199999999983</c:v>
                </c:pt>
                <c:pt idx="10">
                  <c:v>13580.199999999983</c:v>
                </c:pt>
                <c:pt idx="11">
                  <c:v>13580.199999999983</c:v>
                </c:pt>
                <c:pt idx="12">
                  <c:v>13580.199999999983</c:v>
                </c:pt>
                <c:pt idx="13">
                  <c:v>13580.199999999983</c:v>
                </c:pt>
                <c:pt idx="14">
                  <c:v>13580.199999999983</c:v>
                </c:pt>
                <c:pt idx="15">
                  <c:v>13580.199999999983</c:v>
                </c:pt>
                <c:pt idx="16">
                  <c:v>13580.199999999983</c:v>
                </c:pt>
                <c:pt idx="17">
                  <c:v>13580.199999999983</c:v>
                </c:pt>
                <c:pt idx="18">
                  <c:v>13580.199999999983</c:v>
                </c:pt>
                <c:pt idx="19">
                  <c:v>13580.199999999983</c:v>
                </c:pt>
                <c:pt idx="20">
                  <c:v>13580.199999999983</c:v>
                </c:pt>
                <c:pt idx="21">
                  <c:v>13580.199999999983</c:v>
                </c:pt>
                <c:pt idx="22">
                  <c:v>13580.199999999983</c:v>
                </c:pt>
                <c:pt idx="23">
                  <c:v>13580.199999999983</c:v>
                </c:pt>
                <c:pt idx="24">
                  <c:v>13580.199999999983</c:v>
                </c:pt>
                <c:pt idx="25">
                  <c:v>13580.199999999983</c:v>
                </c:pt>
                <c:pt idx="26">
                  <c:v>13580.199999999983</c:v>
                </c:pt>
                <c:pt idx="27">
                  <c:v>13580.199999999983</c:v>
                </c:pt>
                <c:pt idx="28">
                  <c:v>13580.199999999983</c:v>
                </c:pt>
                <c:pt idx="29">
                  <c:v>13580.199999999983</c:v>
                </c:pt>
                <c:pt idx="30">
                  <c:v>13580.199999999983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37E-4092-8C21-B8D023BB49F1}"/>
            </c:ext>
          </c:extLst>
        </c:ser>
        <c:ser>
          <c:idx val="0"/>
          <c:order val="2"/>
          <c:tx>
            <c:v>Medições</c:v>
          </c:tx>
          <c:marker>
            <c:symbol val="none"/>
          </c:marker>
          <c:cat>
            <c:numRef>
              <c:f>Tab_DIN_30dias!$A$5:$A$35</c:f>
              <c:numCache>
                <c:formatCode>dd/mm/yyyy</c:formatCode>
                <c:ptCount val="31"/>
                <c:pt idx="0">
                  <c:v>43909</c:v>
                </c:pt>
                <c:pt idx="1">
                  <c:v>43908</c:v>
                </c:pt>
                <c:pt idx="2">
                  <c:v>43907</c:v>
                </c:pt>
                <c:pt idx="3">
                  <c:v>43906</c:v>
                </c:pt>
                <c:pt idx="4">
                  <c:v>43905</c:v>
                </c:pt>
                <c:pt idx="5">
                  <c:v>43904</c:v>
                </c:pt>
                <c:pt idx="6">
                  <c:v>43903</c:v>
                </c:pt>
                <c:pt idx="7">
                  <c:v>43902</c:v>
                </c:pt>
                <c:pt idx="8">
                  <c:v>43901</c:v>
                </c:pt>
                <c:pt idx="9">
                  <c:v>43900</c:v>
                </c:pt>
                <c:pt idx="10">
                  <c:v>43899</c:v>
                </c:pt>
                <c:pt idx="11">
                  <c:v>43898</c:v>
                </c:pt>
                <c:pt idx="12">
                  <c:v>43897</c:v>
                </c:pt>
                <c:pt idx="13">
                  <c:v>43896</c:v>
                </c:pt>
                <c:pt idx="14">
                  <c:v>43895</c:v>
                </c:pt>
                <c:pt idx="15">
                  <c:v>43894</c:v>
                </c:pt>
                <c:pt idx="16">
                  <c:v>43893</c:v>
                </c:pt>
                <c:pt idx="17">
                  <c:v>43892</c:v>
                </c:pt>
                <c:pt idx="18">
                  <c:v>43891</c:v>
                </c:pt>
                <c:pt idx="19">
                  <c:v>43890</c:v>
                </c:pt>
                <c:pt idx="20">
                  <c:v>43889</c:v>
                </c:pt>
                <c:pt idx="21">
                  <c:v>43888</c:v>
                </c:pt>
                <c:pt idx="22">
                  <c:v>43887</c:v>
                </c:pt>
                <c:pt idx="23">
                  <c:v>43886</c:v>
                </c:pt>
                <c:pt idx="24">
                  <c:v>43885</c:v>
                </c:pt>
                <c:pt idx="25">
                  <c:v>43884</c:v>
                </c:pt>
                <c:pt idx="26">
                  <c:v>43883</c:v>
                </c:pt>
                <c:pt idx="27">
                  <c:v>43882</c:v>
                </c:pt>
                <c:pt idx="28">
                  <c:v>43881</c:v>
                </c:pt>
                <c:pt idx="29">
                  <c:v>43880</c:v>
                </c:pt>
                <c:pt idx="30">
                  <c:v>43879</c:v>
                </c:pt>
              </c:numCache>
            </c:numRef>
          </c:cat>
          <c:val>
            <c:numRef>
              <c:f>Tab_DIN_30dias!$B$5:$B$35</c:f>
              <c:numCache>
                <c:formatCode>_(* #,##0.00_);_(* \(#,##0.00\);_(* "-"??_);_(@_)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D37E-4092-8C21-B8D023BB49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941440"/>
        <c:axId val="122942976"/>
      </c:lineChart>
      <c:dateAx>
        <c:axId val="122941440"/>
        <c:scaling>
          <c:orientation val="minMax"/>
        </c:scaling>
        <c:delete val="0"/>
        <c:axPos val="b"/>
        <c:numFmt formatCode="dd/mm/yyyy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pt-BR"/>
          </a:p>
        </c:txPr>
        <c:crossAx val="122942976"/>
        <c:crosses val="autoZero"/>
        <c:auto val="1"/>
        <c:lblOffset val="100"/>
        <c:baseTimeUnit val="days"/>
      </c:dateAx>
      <c:valAx>
        <c:axId val="1229429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pt-BR" sz="900"/>
                  <a:t>Vazão (l/s)</a:t>
                </a:r>
              </a:p>
            </c:rich>
          </c:tx>
          <c:layout>
            <c:manualLayout>
              <c:xMode val="edge"/>
              <c:yMode val="edge"/>
              <c:x val="3.0486968449931411E-2"/>
              <c:y val="0.150988482384829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pt-BR"/>
          </a:p>
        </c:txPr>
        <c:crossAx val="122941440"/>
        <c:crossesAt val="42278"/>
        <c:crossBetween val="between"/>
      </c:valAx>
    </c:plotArea>
    <c:legend>
      <c:legendPos val="b"/>
      <c:layout>
        <c:manualLayout>
          <c:xMode val="edge"/>
          <c:yMode val="edge"/>
          <c:x val="4.5644718792866745E-2"/>
          <c:y val="0.91860772357723552"/>
          <c:w val="0.9"/>
          <c:h val="7.2787940379403823E-2"/>
        </c:manualLayout>
      </c:layout>
      <c:overlay val="0"/>
      <c:txPr>
        <a:bodyPr/>
        <a:lstStyle/>
        <a:p>
          <a:pPr>
            <a:defRPr sz="700"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1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81496935289291"/>
          <c:y val="7.8510202394492593E-2"/>
          <c:w val="0.85369758997223433"/>
          <c:h val="0.680137179487179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Tab_DIN_30dias!$I$4</c:f>
              <c:strCache>
                <c:ptCount val="1"/>
                <c:pt idx="0">
                  <c:v>Medição</c:v>
                </c:pt>
              </c:strCache>
            </c:strRef>
          </c:tx>
          <c:spPr>
            <a:solidFill>
              <a:schemeClr val="accent1"/>
            </a:solidFill>
            <a:ln w="38100">
              <a:solidFill>
                <a:srgbClr val="00B0F0"/>
              </a:solidFill>
            </a:ln>
            <a:effectLst/>
          </c:spPr>
          <c:invertIfNegative val="0"/>
          <c:cat>
            <c:numRef>
              <c:f>Tab_DIN_30dias!$H$5:$H$35</c:f>
              <c:numCache>
                <c:formatCode>dd/mmm</c:formatCode>
                <c:ptCount val="31"/>
                <c:pt idx="0">
                  <c:v>43909</c:v>
                </c:pt>
                <c:pt idx="1">
                  <c:v>43908</c:v>
                </c:pt>
                <c:pt idx="2">
                  <c:v>43907</c:v>
                </c:pt>
                <c:pt idx="3">
                  <c:v>43906</c:v>
                </c:pt>
                <c:pt idx="4">
                  <c:v>43905</c:v>
                </c:pt>
                <c:pt idx="5">
                  <c:v>43904</c:v>
                </c:pt>
                <c:pt idx="6">
                  <c:v>43903</c:v>
                </c:pt>
                <c:pt idx="7">
                  <c:v>43902</c:v>
                </c:pt>
                <c:pt idx="8">
                  <c:v>43901</c:v>
                </c:pt>
                <c:pt idx="9">
                  <c:v>43900</c:v>
                </c:pt>
                <c:pt idx="10">
                  <c:v>43899</c:v>
                </c:pt>
                <c:pt idx="11">
                  <c:v>43898</c:v>
                </c:pt>
                <c:pt idx="12">
                  <c:v>43897</c:v>
                </c:pt>
                <c:pt idx="13">
                  <c:v>43896</c:v>
                </c:pt>
                <c:pt idx="14">
                  <c:v>43895</c:v>
                </c:pt>
                <c:pt idx="15">
                  <c:v>43894</c:v>
                </c:pt>
                <c:pt idx="16">
                  <c:v>43893</c:v>
                </c:pt>
                <c:pt idx="17">
                  <c:v>43892</c:v>
                </c:pt>
                <c:pt idx="18">
                  <c:v>43891</c:v>
                </c:pt>
                <c:pt idx="19">
                  <c:v>43890</c:v>
                </c:pt>
                <c:pt idx="20">
                  <c:v>43889</c:v>
                </c:pt>
                <c:pt idx="21">
                  <c:v>43888</c:v>
                </c:pt>
                <c:pt idx="22">
                  <c:v>43887</c:v>
                </c:pt>
                <c:pt idx="23">
                  <c:v>43886</c:v>
                </c:pt>
                <c:pt idx="24">
                  <c:v>43885</c:v>
                </c:pt>
                <c:pt idx="25">
                  <c:v>43884</c:v>
                </c:pt>
                <c:pt idx="26">
                  <c:v>43883</c:v>
                </c:pt>
                <c:pt idx="27">
                  <c:v>43882</c:v>
                </c:pt>
                <c:pt idx="28">
                  <c:v>43881</c:v>
                </c:pt>
                <c:pt idx="29">
                  <c:v>43880</c:v>
                </c:pt>
                <c:pt idx="30">
                  <c:v>43879</c:v>
                </c:pt>
              </c:numCache>
            </c:numRef>
          </c:cat>
          <c:val>
            <c:numRef>
              <c:f>Tab_DIN_30dias!$I$5:$I$35</c:f>
              <c:numCache>
                <c:formatCode>0%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58-425C-937D-605F35CCF3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992512"/>
        <c:axId val="122994048"/>
      </c:barChart>
      <c:lineChart>
        <c:grouping val="standard"/>
        <c:varyColors val="0"/>
        <c:ser>
          <c:idx val="1"/>
          <c:order val="1"/>
          <c:tx>
            <c:strRef>
              <c:f>Tab_DIN_30dias!$J$4</c:f>
              <c:strCache>
                <c:ptCount val="1"/>
                <c:pt idx="0">
                  <c:v>Q90</c:v>
                </c:pt>
              </c:strCache>
            </c:strRef>
          </c:tx>
          <c:spPr>
            <a:ln w="381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Tab_DIN_30dias!$H$5:$H$35</c:f>
              <c:numCache>
                <c:formatCode>dd/mmm</c:formatCode>
                <c:ptCount val="31"/>
                <c:pt idx="0">
                  <c:v>43909</c:v>
                </c:pt>
                <c:pt idx="1">
                  <c:v>43908</c:v>
                </c:pt>
                <c:pt idx="2">
                  <c:v>43907</c:v>
                </c:pt>
                <c:pt idx="3">
                  <c:v>43906</c:v>
                </c:pt>
                <c:pt idx="4">
                  <c:v>43905</c:v>
                </c:pt>
                <c:pt idx="5">
                  <c:v>43904</c:v>
                </c:pt>
                <c:pt idx="6">
                  <c:v>43903</c:v>
                </c:pt>
                <c:pt idx="7">
                  <c:v>43902</c:v>
                </c:pt>
                <c:pt idx="8">
                  <c:v>43901</c:v>
                </c:pt>
                <c:pt idx="9">
                  <c:v>43900</c:v>
                </c:pt>
                <c:pt idx="10">
                  <c:v>43899</c:v>
                </c:pt>
                <c:pt idx="11">
                  <c:v>43898</c:v>
                </c:pt>
                <c:pt idx="12">
                  <c:v>43897</c:v>
                </c:pt>
                <c:pt idx="13">
                  <c:v>43896</c:v>
                </c:pt>
                <c:pt idx="14">
                  <c:v>43895</c:v>
                </c:pt>
                <c:pt idx="15">
                  <c:v>43894</c:v>
                </c:pt>
                <c:pt idx="16">
                  <c:v>43893</c:v>
                </c:pt>
                <c:pt idx="17">
                  <c:v>43892</c:v>
                </c:pt>
                <c:pt idx="18">
                  <c:v>43891</c:v>
                </c:pt>
                <c:pt idx="19">
                  <c:v>43890</c:v>
                </c:pt>
                <c:pt idx="20">
                  <c:v>43889</c:v>
                </c:pt>
                <c:pt idx="21">
                  <c:v>43888</c:v>
                </c:pt>
                <c:pt idx="22">
                  <c:v>43887</c:v>
                </c:pt>
                <c:pt idx="23">
                  <c:v>43886</c:v>
                </c:pt>
                <c:pt idx="24">
                  <c:v>43885</c:v>
                </c:pt>
                <c:pt idx="25">
                  <c:v>43884</c:v>
                </c:pt>
                <c:pt idx="26">
                  <c:v>43883</c:v>
                </c:pt>
                <c:pt idx="27">
                  <c:v>43882</c:v>
                </c:pt>
                <c:pt idx="28">
                  <c:v>43881</c:v>
                </c:pt>
                <c:pt idx="29">
                  <c:v>43880</c:v>
                </c:pt>
                <c:pt idx="30">
                  <c:v>43879</c:v>
                </c:pt>
              </c:numCache>
            </c:numRef>
          </c:cat>
          <c:val>
            <c:numRef>
              <c:f>Tab_DIN_30dias!$J$5:$J$35</c:f>
              <c:numCache>
                <c:formatCode>0%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A58-425C-937D-605F35CCF36A}"/>
            </c:ext>
          </c:extLst>
        </c:ser>
        <c:ser>
          <c:idx val="2"/>
          <c:order val="2"/>
          <c:tx>
            <c:strRef>
              <c:f>Tab_DIN_30dias!$K$4</c:f>
              <c:strCache>
                <c:ptCount val="1"/>
                <c:pt idx="0">
                  <c:v>≥ 50% Q90</c:v>
                </c:pt>
              </c:strCache>
            </c:strRef>
          </c:tx>
          <c:spPr>
            <a:ln w="38100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numRef>
              <c:f>Tab_DIN_30dias!$H$5:$H$35</c:f>
              <c:numCache>
                <c:formatCode>dd/mmm</c:formatCode>
                <c:ptCount val="31"/>
                <c:pt idx="0">
                  <c:v>43909</c:v>
                </c:pt>
                <c:pt idx="1">
                  <c:v>43908</c:v>
                </c:pt>
                <c:pt idx="2">
                  <c:v>43907</c:v>
                </c:pt>
                <c:pt idx="3">
                  <c:v>43906</c:v>
                </c:pt>
                <c:pt idx="4">
                  <c:v>43905</c:v>
                </c:pt>
                <c:pt idx="5">
                  <c:v>43904</c:v>
                </c:pt>
                <c:pt idx="6">
                  <c:v>43903</c:v>
                </c:pt>
                <c:pt idx="7">
                  <c:v>43902</c:v>
                </c:pt>
                <c:pt idx="8">
                  <c:v>43901</c:v>
                </c:pt>
                <c:pt idx="9">
                  <c:v>43900</c:v>
                </c:pt>
                <c:pt idx="10">
                  <c:v>43899</c:v>
                </c:pt>
                <c:pt idx="11">
                  <c:v>43898</c:v>
                </c:pt>
                <c:pt idx="12">
                  <c:v>43897</c:v>
                </c:pt>
                <c:pt idx="13">
                  <c:v>43896</c:v>
                </c:pt>
                <c:pt idx="14">
                  <c:v>43895</c:v>
                </c:pt>
                <c:pt idx="15">
                  <c:v>43894</c:v>
                </c:pt>
                <c:pt idx="16">
                  <c:v>43893</c:v>
                </c:pt>
                <c:pt idx="17">
                  <c:v>43892</c:v>
                </c:pt>
                <c:pt idx="18">
                  <c:v>43891</c:v>
                </c:pt>
                <c:pt idx="19">
                  <c:v>43890</c:v>
                </c:pt>
                <c:pt idx="20">
                  <c:v>43889</c:v>
                </c:pt>
                <c:pt idx="21">
                  <c:v>43888</c:v>
                </c:pt>
                <c:pt idx="22">
                  <c:v>43887</c:v>
                </c:pt>
                <c:pt idx="23">
                  <c:v>43886</c:v>
                </c:pt>
                <c:pt idx="24">
                  <c:v>43885</c:v>
                </c:pt>
                <c:pt idx="25">
                  <c:v>43884</c:v>
                </c:pt>
                <c:pt idx="26">
                  <c:v>43883</c:v>
                </c:pt>
                <c:pt idx="27">
                  <c:v>43882</c:v>
                </c:pt>
                <c:pt idx="28">
                  <c:v>43881</c:v>
                </c:pt>
                <c:pt idx="29">
                  <c:v>43880</c:v>
                </c:pt>
                <c:pt idx="30">
                  <c:v>43879</c:v>
                </c:pt>
              </c:numCache>
            </c:numRef>
          </c:cat>
          <c:val>
            <c:numRef>
              <c:f>Tab_DIN_30dias!$K$5:$K$35</c:f>
              <c:numCache>
                <c:formatCode>0%</c:formatCode>
                <c:ptCount val="31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</c:v>
                </c:pt>
                <c:pt idx="11">
                  <c:v>0.5</c:v>
                </c:pt>
                <c:pt idx="12">
                  <c:v>0.5</c:v>
                </c:pt>
                <c:pt idx="13">
                  <c:v>0.5</c:v>
                </c:pt>
                <c:pt idx="14">
                  <c:v>0.5</c:v>
                </c:pt>
                <c:pt idx="15">
                  <c:v>0.5</c:v>
                </c:pt>
                <c:pt idx="16">
                  <c:v>0.5</c:v>
                </c:pt>
                <c:pt idx="17">
                  <c:v>0.5</c:v>
                </c:pt>
                <c:pt idx="18">
                  <c:v>0.5</c:v>
                </c:pt>
                <c:pt idx="19">
                  <c:v>0.5</c:v>
                </c:pt>
                <c:pt idx="20">
                  <c:v>0.5</c:v>
                </c:pt>
                <c:pt idx="21">
                  <c:v>0.5</c:v>
                </c:pt>
                <c:pt idx="22">
                  <c:v>0.5</c:v>
                </c:pt>
                <c:pt idx="23">
                  <c:v>0.5</c:v>
                </c:pt>
                <c:pt idx="24">
                  <c:v>0.5</c:v>
                </c:pt>
                <c:pt idx="25">
                  <c:v>0.5</c:v>
                </c:pt>
                <c:pt idx="26">
                  <c:v>0.5</c:v>
                </c:pt>
                <c:pt idx="27">
                  <c:v>0.5</c:v>
                </c:pt>
                <c:pt idx="28">
                  <c:v>0.5</c:v>
                </c:pt>
                <c:pt idx="29">
                  <c:v>0.5</c:v>
                </c:pt>
                <c:pt idx="30">
                  <c:v>0.5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A58-425C-937D-605F35CCF36A}"/>
            </c:ext>
          </c:extLst>
        </c:ser>
        <c:ser>
          <c:idx val="3"/>
          <c:order val="3"/>
          <c:tx>
            <c:strRef>
              <c:f>Tab_DIN_30dias!$L$4</c:f>
              <c:strCache>
                <c:ptCount val="1"/>
                <c:pt idx="0">
                  <c:v>&lt; 50% Q90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Tab_DIN_30dias!$H$5:$H$35</c:f>
              <c:numCache>
                <c:formatCode>dd/mmm</c:formatCode>
                <c:ptCount val="31"/>
                <c:pt idx="0">
                  <c:v>43909</c:v>
                </c:pt>
                <c:pt idx="1">
                  <c:v>43908</c:v>
                </c:pt>
                <c:pt idx="2">
                  <c:v>43907</c:v>
                </c:pt>
                <c:pt idx="3">
                  <c:v>43906</c:v>
                </c:pt>
                <c:pt idx="4">
                  <c:v>43905</c:v>
                </c:pt>
                <c:pt idx="5">
                  <c:v>43904</c:v>
                </c:pt>
                <c:pt idx="6">
                  <c:v>43903</c:v>
                </c:pt>
                <c:pt idx="7">
                  <c:v>43902</c:v>
                </c:pt>
                <c:pt idx="8">
                  <c:v>43901</c:v>
                </c:pt>
                <c:pt idx="9">
                  <c:v>43900</c:v>
                </c:pt>
                <c:pt idx="10">
                  <c:v>43899</c:v>
                </c:pt>
                <c:pt idx="11">
                  <c:v>43898</c:v>
                </c:pt>
                <c:pt idx="12">
                  <c:v>43897</c:v>
                </c:pt>
                <c:pt idx="13">
                  <c:v>43896</c:v>
                </c:pt>
                <c:pt idx="14">
                  <c:v>43895</c:v>
                </c:pt>
                <c:pt idx="15">
                  <c:v>43894</c:v>
                </c:pt>
                <c:pt idx="16">
                  <c:v>43893</c:v>
                </c:pt>
                <c:pt idx="17">
                  <c:v>43892</c:v>
                </c:pt>
                <c:pt idx="18">
                  <c:v>43891</c:v>
                </c:pt>
                <c:pt idx="19">
                  <c:v>43890</c:v>
                </c:pt>
                <c:pt idx="20">
                  <c:v>43889</c:v>
                </c:pt>
                <c:pt idx="21">
                  <c:v>43888</c:v>
                </c:pt>
                <c:pt idx="22">
                  <c:v>43887</c:v>
                </c:pt>
                <c:pt idx="23">
                  <c:v>43886</c:v>
                </c:pt>
                <c:pt idx="24">
                  <c:v>43885</c:v>
                </c:pt>
                <c:pt idx="25">
                  <c:v>43884</c:v>
                </c:pt>
                <c:pt idx="26">
                  <c:v>43883</c:v>
                </c:pt>
                <c:pt idx="27">
                  <c:v>43882</c:v>
                </c:pt>
                <c:pt idx="28">
                  <c:v>43881</c:v>
                </c:pt>
                <c:pt idx="29">
                  <c:v>43880</c:v>
                </c:pt>
                <c:pt idx="30">
                  <c:v>43879</c:v>
                </c:pt>
              </c:numCache>
            </c:numRef>
          </c:cat>
          <c:val>
            <c:numRef>
              <c:f>Tab_DIN_30dias!$L$5:$L$35</c:f>
              <c:numCache>
                <c:formatCode>0%</c:formatCode>
                <c:ptCount val="31"/>
                <c:pt idx="0">
                  <c:v>-0.5</c:v>
                </c:pt>
                <c:pt idx="1">
                  <c:v>-0.5</c:v>
                </c:pt>
                <c:pt idx="2">
                  <c:v>-0.5</c:v>
                </c:pt>
                <c:pt idx="3">
                  <c:v>-0.5</c:v>
                </c:pt>
                <c:pt idx="4">
                  <c:v>-0.5</c:v>
                </c:pt>
                <c:pt idx="5">
                  <c:v>-0.5</c:v>
                </c:pt>
                <c:pt idx="6">
                  <c:v>-0.5</c:v>
                </c:pt>
                <c:pt idx="7">
                  <c:v>-0.5</c:v>
                </c:pt>
                <c:pt idx="8">
                  <c:v>-0.5</c:v>
                </c:pt>
                <c:pt idx="9">
                  <c:v>-0.5</c:v>
                </c:pt>
                <c:pt idx="10">
                  <c:v>-0.5</c:v>
                </c:pt>
                <c:pt idx="11">
                  <c:v>-0.5</c:v>
                </c:pt>
                <c:pt idx="12">
                  <c:v>-0.5</c:v>
                </c:pt>
                <c:pt idx="13">
                  <c:v>-0.5</c:v>
                </c:pt>
                <c:pt idx="14">
                  <c:v>-0.5</c:v>
                </c:pt>
                <c:pt idx="15">
                  <c:v>-0.5</c:v>
                </c:pt>
                <c:pt idx="16">
                  <c:v>-0.5</c:v>
                </c:pt>
                <c:pt idx="17">
                  <c:v>-0.5</c:v>
                </c:pt>
                <c:pt idx="18">
                  <c:v>-0.5</c:v>
                </c:pt>
                <c:pt idx="19">
                  <c:v>-0.5</c:v>
                </c:pt>
                <c:pt idx="20">
                  <c:v>-0.5</c:v>
                </c:pt>
                <c:pt idx="21">
                  <c:v>-0.5</c:v>
                </c:pt>
                <c:pt idx="22">
                  <c:v>-0.5</c:v>
                </c:pt>
                <c:pt idx="23">
                  <c:v>-0.5</c:v>
                </c:pt>
                <c:pt idx="24">
                  <c:v>-0.5</c:v>
                </c:pt>
                <c:pt idx="25">
                  <c:v>-0.5</c:v>
                </c:pt>
                <c:pt idx="26">
                  <c:v>-0.5</c:v>
                </c:pt>
                <c:pt idx="27">
                  <c:v>-0.5</c:v>
                </c:pt>
                <c:pt idx="28">
                  <c:v>-0.5</c:v>
                </c:pt>
                <c:pt idx="29">
                  <c:v>-0.5</c:v>
                </c:pt>
                <c:pt idx="30">
                  <c:v>-0.5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A58-425C-937D-605F35CCF3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992512"/>
        <c:axId val="122994048"/>
      </c:lineChart>
      <c:dateAx>
        <c:axId val="122992512"/>
        <c:scaling>
          <c:orientation val="minMax"/>
        </c:scaling>
        <c:delete val="0"/>
        <c:axPos val="b"/>
        <c:numFmt formatCode="dd/m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2994048"/>
        <c:crossesAt val="-1"/>
        <c:auto val="1"/>
        <c:lblOffset val="100"/>
        <c:baseTimeUnit val="days"/>
      </c:dateAx>
      <c:valAx>
        <c:axId val="122994048"/>
        <c:scaling>
          <c:orientation val="minMax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2992512"/>
        <c:crossesAt val="42278"/>
        <c:crossBetween val="between"/>
        <c:minorUnit val="0.2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532178217821786E-2"/>
          <c:y val="0.90524145299145364"/>
          <c:w val="0.81192106710671064"/>
          <c:h val="7.84764957264957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81496935289291"/>
          <c:y val="7.8510202394492593E-2"/>
          <c:w val="0.85369758997223433"/>
          <c:h val="0.67683418803419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Tab_DIN_30dias!$I$4</c:f>
              <c:strCache>
                <c:ptCount val="1"/>
                <c:pt idx="0">
                  <c:v>Medição</c:v>
                </c:pt>
              </c:strCache>
            </c:strRef>
          </c:tx>
          <c:spPr>
            <a:solidFill>
              <a:schemeClr val="accent1"/>
            </a:solidFill>
            <a:ln w="38100">
              <a:solidFill>
                <a:srgbClr val="00B0F0"/>
              </a:solidFill>
            </a:ln>
            <a:effectLst/>
          </c:spPr>
          <c:invertIfNegative val="0"/>
          <c:cat>
            <c:numRef>
              <c:f>Tab_DIN_30dias!$H$5:$H$35</c:f>
              <c:numCache>
                <c:formatCode>d\-mmm</c:formatCode>
                <c:ptCount val="31"/>
                <c:pt idx="0">
                  <c:v>44122</c:v>
                </c:pt>
                <c:pt idx="1">
                  <c:v>44121</c:v>
                </c:pt>
                <c:pt idx="2">
                  <c:v>44120</c:v>
                </c:pt>
                <c:pt idx="3">
                  <c:v>44119</c:v>
                </c:pt>
                <c:pt idx="4">
                  <c:v>44118</c:v>
                </c:pt>
                <c:pt idx="5">
                  <c:v>44117</c:v>
                </c:pt>
                <c:pt idx="6">
                  <c:v>44116</c:v>
                </c:pt>
                <c:pt idx="7">
                  <c:v>44115</c:v>
                </c:pt>
                <c:pt idx="8">
                  <c:v>44114</c:v>
                </c:pt>
                <c:pt idx="9">
                  <c:v>44113</c:v>
                </c:pt>
                <c:pt idx="10">
                  <c:v>44112</c:v>
                </c:pt>
                <c:pt idx="11">
                  <c:v>44111</c:v>
                </c:pt>
                <c:pt idx="12">
                  <c:v>44110</c:v>
                </c:pt>
                <c:pt idx="13">
                  <c:v>44109</c:v>
                </c:pt>
                <c:pt idx="14">
                  <c:v>44108</c:v>
                </c:pt>
                <c:pt idx="15">
                  <c:v>44107</c:v>
                </c:pt>
                <c:pt idx="16">
                  <c:v>44106</c:v>
                </c:pt>
                <c:pt idx="17">
                  <c:v>44105</c:v>
                </c:pt>
                <c:pt idx="18">
                  <c:v>44104</c:v>
                </c:pt>
                <c:pt idx="19">
                  <c:v>44103</c:v>
                </c:pt>
                <c:pt idx="20">
                  <c:v>44102</c:v>
                </c:pt>
                <c:pt idx="21">
                  <c:v>44101</c:v>
                </c:pt>
                <c:pt idx="22">
                  <c:v>44100</c:v>
                </c:pt>
                <c:pt idx="23">
                  <c:v>44099</c:v>
                </c:pt>
                <c:pt idx="24">
                  <c:v>44098</c:v>
                </c:pt>
                <c:pt idx="25">
                  <c:v>44097</c:v>
                </c:pt>
                <c:pt idx="26">
                  <c:v>44096</c:v>
                </c:pt>
                <c:pt idx="27">
                  <c:v>44095</c:v>
                </c:pt>
                <c:pt idx="28">
                  <c:v>44094</c:v>
                </c:pt>
                <c:pt idx="29">
                  <c:v>44093</c:v>
                </c:pt>
                <c:pt idx="30">
                  <c:v>44092</c:v>
                </c:pt>
              </c:numCache>
            </c:numRef>
          </c:cat>
          <c:val>
            <c:numRef>
              <c:f>Tab_DIN_30dias!$I$5:$I$35</c:f>
              <c:numCache>
                <c:formatCode>0%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06-4AFC-9E6F-D3251E7EAD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646912"/>
        <c:axId val="100648448"/>
      </c:barChart>
      <c:lineChart>
        <c:grouping val="standard"/>
        <c:varyColors val="0"/>
        <c:ser>
          <c:idx val="1"/>
          <c:order val="1"/>
          <c:tx>
            <c:strRef>
              <c:f>Tab_DIN_30dias!$J$4</c:f>
              <c:strCache>
                <c:ptCount val="1"/>
                <c:pt idx="0">
                  <c:v>Q90</c:v>
                </c:pt>
              </c:strCache>
            </c:strRef>
          </c:tx>
          <c:spPr>
            <a:ln w="381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Tab_DIN_30dias!$H$5:$H$35</c:f>
              <c:numCache>
                <c:formatCode>d\-mmm</c:formatCode>
                <c:ptCount val="31"/>
                <c:pt idx="0">
                  <c:v>44122</c:v>
                </c:pt>
                <c:pt idx="1">
                  <c:v>44121</c:v>
                </c:pt>
                <c:pt idx="2">
                  <c:v>44120</c:v>
                </c:pt>
                <c:pt idx="3">
                  <c:v>44119</c:v>
                </c:pt>
                <c:pt idx="4">
                  <c:v>44118</c:v>
                </c:pt>
                <c:pt idx="5">
                  <c:v>44117</c:v>
                </c:pt>
                <c:pt idx="6">
                  <c:v>44116</c:v>
                </c:pt>
                <c:pt idx="7">
                  <c:v>44115</c:v>
                </c:pt>
                <c:pt idx="8">
                  <c:v>44114</c:v>
                </c:pt>
                <c:pt idx="9">
                  <c:v>44113</c:v>
                </c:pt>
                <c:pt idx="10">
                  <c:v>44112</c:v>
                </c:pt>
                <c:pt idx="11">
                  <c:v>44111</c:v>
                </c:pt>
                <c:pt idx="12">
                  <c:v>44110</c:v>
                </c:pt>
                <c:pt idx="13">
                  <c:v>44109</c:v>
                </c:pt>
                <c:pt idx="14">
                  <c:v>44108</c:v>
                </c:pt>
                <c:pt idx="15">
                  <c:v>44107</c:v>
                </c:pt>
                <c:pt idx="16">
                  <c:v>44106</c:v>
                </c:pt>
                <c:pt idx="17">
                  <c:v>44105</c:v>
                </c:pt>
                <c:pt idx="18">
                  <c:v>44104</c:v>
                </c:pt>
                <c:pt idx="19">
                  <c:v>44103</c:v>
                </c:pt>
                <c:pt idx="20">
                  <c:v>44102</c:v>
                </c:pt>
                <c:pt idx="21">
                  <c:v>44101</c:v>
                </c:pt>
                <c:pt idx="22">
                  <c:v>44100</c:v>
                </c:pt>
                <c:pt idx="23">
                  <c:v>44099</c:v>
                </c:pt>
                <c:pt idx="24">
                  <c:v>44098</c:v>
                </c:pt>
                <c:pt idx="25">
                  <c:v>44097</c:v>
                </c:pt>
                <c:pt idx="26">
                  <c:v>44096</c:v>
                </c:pt>
                <c:pt idx="27">
                  <c:v>44095</c:v>
                </c:pt>
                <c:pt idx="28">
                  <c:v>44094</c:v>
                </c:pt>
                <c:pt idx="29">
                  <c:v>44093</c:v>
                </c:pt>
                <c:pt idx="30">
                  <c:v>44092</c:v>
                </c:pt>
              </c:numCache>
            </c:numRef>
          </c:cat>
          <c:val>
            <c:numRef>
              <c:f>Tab_DIN_30dias!$J$5:$J$35</c:f>
              <c:numCache>
                <c:formatCode>0%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A06-4AFC-9E6F-D3251E7EAD95}"/>
            </c:ext>
          </c:extLst>
        </c:ser>
        <c:ser>
          <c:idx val="2"/>
          <c:order val="2"/>
          <c:tx>
            <c:strRef>
              <c:f>Tab_DIN_30dias!$K$4</c:f>
              <c:strCache>
                <c:ptCount val="1"/>
                <c:pt idx="0">
                  <c:v>≥ 50% Q90</c:v>
                </c:pt>
              </c:strCache>
            </c:strRef>
          </c:tx>
          <c:spPr>
            <a:ln w="38100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numRef>
              <c:f>Tab_DIN_30dias!$H$5:$H$35</c:f>
              <c:numCache>
                <c:formatCode>d\-mmm</c:formatCode>
                <c:ptCount val="31"/>
                <c:pt idx="0">
                  <c:v>44122</c:v>
                </c:pt>
                <c:pt idx="1">
                  <c:v>44121</c:v>
                </c:pt>
                <c:pt idx="2">
                  <c:v>44120</c:v>
                </c:pt>
                <c:pt idx="3">
                  <c:v>44119</c:v>
                </c:pt>
                <c:pt idx="4">
                  <c:v>44118</c:v>
                </c:pt>
                <c:pt idx="5">
                  <c:v>44117</c:v>
                </c:pt>
                <c:pt idx="6">
                  <c:v>44116</c:v>
                </c:pt>
                <c:pt idx="7">
                  <c:v>44115</c:v>
                </c:pt>
                <c:pt idx="8">
                  <c:v>44114</c:v>
                </c:pt>
                <c:pt idx="9">
                  <c:v>44113</c:v>
                </c:pt>
                <c:pt idx="10">
                  <c:v>44112</c:v>
                </c:pt>
                <c:pt idx="11">
                  <c:v>44111</c:v>
                </c:pt>
                <c:pt idx="12">
                  <c:v>44110</c:v>
                </c:pt>
                <c:pt idx="13">
                  <c:v>44109</c:v>
                </c:pt>
                <c:pt idx="14">
                  <c:v>44108</c:v>
                </c:pt>
                <c:pt idx="15">
                  <c:v>44107</c:v>
                </c:pt>
                <c:pt idx="16">
                  <c:v>44106</c:v>
                </c:pt>
                <c:pt idx="17">
                  <c:v>44105</c:v>
                </c:pt>
                <c:pt idx="18">
                  <c:v>44104</c:v>
                </c:pt>
                <c:pt idx="19">
                  <c:v>44103</c:v>
                </c:pt>
                <c:pt idx="20">
                  <c:v>44102</c:v>
                </c:pt>
                <c:pt idx="21">
                  <c:v>44101</c:v>
                </c:pt>
                <c:pt idx="22">
                  <c:v>44100</c:v>
                </c:pt>
                <c:pt idx="23">
                  <c:v>44099</c:v>
                </c:pt>
                <c:pt idx="24">
                  <c:v>44098</c:v>
                </c:pt>
                <c:pt idx="25">
                  <c:v>44097</c:v>
                </c:pt>
                <c:pt idx="26">
                  <c:v>44096</c:v>
                </c:pt>
                <c:pt idx="27">
                  <c:v>44095</c:v>
                </c:pt>
                <c:pt idx="28">
                  <c:v>44094</c:v>
                </c:pt>
                <c:pt idx="29">
                  <c:v>44093</c:v>
                </c:pt>
                <c:pt idx="30">
                  <c:v>44092</c:v>
                </c:pt>
              </c:numCache>
            </c:numRef>
          </c:cat>
          <c:val>
            <c:numRef>
              <c:f>Tab_DIN_30dias!$K$5:$K$35</c:f>
              <c:numCache>
                <c:formatCode>0%</c:formatCode>
                <c:ptCount val="31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</c:v>
                </c:pt>
                <c:pt idx="11">
                  <c:v>0.5</c:v>
                </c:pt>
                <c:pt idx="12">
                  <c:v>0.5</c:v>
                </c:pt>
                <c:pt idx="13">
                  <c:v>0.5</c:v>
                </c:pt>
                <c:pt idx="14">
                  <c:v>0.5</c:v>
                </c:pt>
                <c:pt idx="15">
                  <c:v>0.5</c:v>
                </c:pt>
                <c:pt idx="16">
                  <c:v>0.5</c:v>
                </c:pt>
                <c:pt idx="17">
                  <c:v>0.5</c:v>
                </c:pt>
                <c:pt idx="18">
                  <c:v>0.5</c:v>
                </c:pt>
                <c:pt idx="19">
                  <c:v>0.5</c:v>
                </c:pt>
                <c:pt idx="20">
                  <c:v>0.5</c:v>
                </c:pt>
                <c:pt idx="21">
                  <c:v>0.5</c:v>
                </c:pt>
                <c:pt idx="22">
                  <c:v>0.5</c:v>
                </c:pt>
                <c:pt idx="23">
                  <c:v>0.5</c:v>
                </c:pt>
                <c:pt idx="24">
                  <c:v>0.5</c:v>
                </c:pt>
                <c:pt idx="25">
                  <c:v>0.5</c:v>
                </c:pt>
                <c:pt idx="26">
                  <c:v>0.5</c:v>
                </c:pt>
                <c:pt idx="27">
                  <c:v>0.5</c:v>
                </c:pt>
                <c:pt idx="28">
                  <c:v>0.5</c:v>
                </c:pt>
                <c:pt idx="29">
                  <c:v>0.5</c:v>
                </c:pt>
                <c:pt idx="30">
                  <c:v>0.5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A06-4AFC-9E6F-D3251E7EAD95}"/>
            </c:ext>
          </c:extLst>
        </c:ser>
        <c:ser>
          <c:idx val="3"/>
          <c:order val="3"/>
          <c:tx>
            <c:strRef>
              <c:f>Tab_DIN_30dias!$L$4</c:f>
              <c:strCache>
                <c:ptCount val="1"/>
                <c:pt idx="0">
                  <c:v>&lt; 50% Q90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Tab_DIN_30dias!$H$5:$H$35</c:f>
              <c:numCache>
                <c:formatCode>d\-mmm</c:formatCode>
                <c:ptCount val="31"/>
                <c:pt idx="0">
                  <c:v>44122</c:v>
                </c:pt>
                <c:pt idx="1">
                  <c:v>44121</c:v>
                </c:pt>
                <c:pt idx="2">
                  <c:v>44120</c:v>
                </c:pt>
                <c:pt idx="3">
                  <c:v>44119</c:v>
                </c:pt>
                <c:pt idx="4">
                  <c:v>44118</c:v>
                </c:pt>
                <c:pt idx="5">
                  <c:v>44117</c:v>
                </c:pt>
                <c:pt idx="6">
                  <c:v>44116</c:v>
                </c:pt>
                <c:pt idx="7">
                  <c:v>44115</c:v>
                </c:pt>
                <c:pt idx="8">
                  <c:v>44114</c:v>
                </c:pt>
                <c:pt idx="9">
                  <c:v>44113</c:v>
                </c:pt>
                <c:pt idx="10">
                  <c:v>44112</c:v>
                </c:pt>
                <c:pt idx="11">
                  <c:v>44111</c:v>
                </c:pt>
                <c:pt idx="12">
                  <c:v>44110</c:v>
                </c:pt>
                <c:pt idx="13">
                  <c:v>44109</c:v>
                </c:pt>
                <c:pt idx="14">
                  <c:v>44108</c:v>
                </c:pt>
                <c:pt idx="15">
                  <c:v>44107</c:v>
                </c:pt>
                <c:pt idx="16">
                  <c:v>44106</c:v>
                </c:pt>
                <c:pt idx="17">
                  <c:v>44105</c:v>
                </c:pt>
                <c:pt idx="18">
                  <c:v>44104</c:v>
                </c:pt>
                <c:pt idx="19">
                  <c:v>44103</c:v>
                </c:pt>
                <c:pt idx="20">
                  <c:v>44102</c:v>
                </c:pt>
                <c:pt idx="21">
                  <c:v>44101</c:v>
                </c:pt>
                <c:pt idx="22">
                  <c:v>44100</c:v>
                </c:pt>
                <c:pt idx="23">
                  <c:v>44099</c:v>
                </c:pt>
                <c:pt idx="24">
                  <c:v>44098</c:v>
                </c:pt>
                <c:pt idx="25">
                  <c:v>44097</c:v>
                </c:pt>
                <c:pt idx="26">
                  <c:v>44096</c:v>
                </c:pt>
                <c:pt idx="27">
                  <c:v>44095</c:v>
                </c:pt>
                <c:pt idx="28">
                  <c:v>44094</c:v>
                </c:pt>
                <c:pt idx="29">
                  <c:v>44093</c:v>
                </c:pt>
                <c:pt idx="30">
                  <c:v>44092</c:v>
                </c:pt>
              </c:numCache>
            </c:numRef>
          </c:cat>
          <c:val>
            <c:numRef>
              <c:f>Tab_DIN_30dias!$L$5:$L$35</c:f>
              <c:numCache>
                <c:formatCode>0%</c:formatCode>
                <c:ptCount val="31"/>
                <c:pt idx="0">
                  <c:v>-0.5</c:v>
                </c:pt>
                <c:pt idx="1">
                  <c:v>-0.5</c:v>
                </c:pt>
                <c:pt idx="2">
                  <c:v>-0.5</c:v>
                </c:pt>
                <c:pt idx="3">
                  <c:v>-0.5</c:v>
                </c:pt>
                <c:pt idx="4">
                  <c:v>-0.5</c:v>
                </c:pt>
                <c:pt idx="5">
                  <c:v>-0.5</c:v>
                </c:pt>
                <c:pt idx="6">
                  <c:v>-0.5</c:v>
                </c:pt>
                <c:pt idx="7">
                  <c:v>-0.5</c:v>
                </c:pt>
                <c:pt idx="8">
                  <c:v>-0.5</c:v>
                </c:pt>
                <c:pt idx="9">
                  <c:v>-0.5</c:v>
                </c:pt>
                <c:pt idx="10">
                  <c:v>-0.5</c:v>
                </c:pt>
                <c:pt idx="11">
                  <c:v>-0.5</c:v>
                </c:pt>
                <c:pt idx="12">
                  <c:v>-0.5</c:v>
                </c:pt>
                <c:pt idx="13">
                  <c:v>-0.5</c:v>
                </c:pt>
                <c:pt idx="14">
                  <c:v>-0.5</c:v>
                </c:pt>
                <c:pt idx="15">
                  <c:v>-0.5</c:v>
                </c:pt>
                <c:pt idx="16">
                  <c:v>-0.5</c:v>
                </c:pt>
                <c:pt idx="17">
                  <c:v>-0.5</c:v>
                </c:pt>
                <c:pt idx="18">
                  <c:v>-0.5</c:v>
                </c:pt>
                <c:pt idx="19">
                  <c:v>-0.5</c:v>
                </c:pt>
                <c:pt idx="20">
                  <c:v>-0.5</c:v>
                </c:pt>
                <c:pt idx="21">
                  <c:v>-0.5</c:v>
                </c:pt>
                <c:pt idx="22">
                  <c:v>-0.5</c:v>
                </c:pt>
                <c:pt idx="23">
                  <c:v>-0.5</c:v>
                </c:pt>
                <c:pt idx="24">
                  <c:v>-0.5</c:v>
                </c:pt>
                <c:pt idx="25">
                  <c:v>-0.5</c:v>
                </c:pt>
                <c:pt idx="26">
                  <c:v>-0.5</c:v>
                </c:pt>
                <c:pt idx="27">
                  <c:v>-0.5</c:v>
                </c:pt>
                <c:pt idx="28">
                  <c:v>-0.5</c:v>
                </c:pt>
                <c:pt idx="29">
                  <c:v>-0.5</c:v>
                </c:pt>
                <c:pt idx="30">
                  <c:v>-0.5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A06-4AFC-9E6F-D3251E7EAD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646912"/>
        <c:axId val="100648448"/>
      </c:lineChart>
      <c:dateAx>
        <c:axId val="100646912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0648448"/>
        <c:crossesAt val="-1"/>
        <c:auto val="1"/>
        <c:lblOffset val="100"/>
        <c:baseTimeUnit val="days"/>
      </c:dateAx>
      <c:valAx>
        <c:axId val="100648448"/>
        <c:scaling>
          <c:orientation val="minMax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0646912"/>
        <c:crossesAt val="42278"/>
        <c:crossBetween val="between"/>
        <c:minorUnit val="0.2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8317656765676582E-2"/>
          <c:y val="0.89868589743590765"/>
          <c:w val="0.87035011001100115"/>
          <c:h val="8.50320512820512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7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1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338714469607821"/>
          <c:y val="0.11617853998620722"/>
          <c:w val="0.69846458162743508"/>
          <c:h val="0.60932067532174361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0672640"/>
        <c:axId val="100674176"/>
      </c:barChart>
      <c:catAx>
        <c:axId val="10067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674176"/>
        <c:crosses val="autoZero"/>
        <c:auto val="1"/>
        <c:lblAlgn val="ctr"/>
        <c:lblOffset val="100"/>
        <c:noMultiLvlLbl val="0"/>
      </c:catAx>
      <c:valAx>
        <c:axId val="1006741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t-BR" b="0"/>
                  <a:t>Vazão (l/s)</a:t>
                </a:r>
              </a:p>
            </c:rich>
          </c:tx>
          <c:layout>
            <c:manualLayout>
              <c:xMode val="edge"/>
              <c:yMode val="edge"/>
              <c:x val="1.0541557305337162E-2"/>
              <c:y val="0.33717785851727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pt-BR"/>
          </a:p>
        </c:txPr>
        <c:crossAx val="10067264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4.8877380952380992E-2"/>
          <c:y val="0.78603289327187364"/>
          <c:w val="0.87591785714285764"/>
          <c:h val="0.13908483513207254"/>
        </c:manualLayout>
      </c:layout>
      <c:overlay val="0"/>
      <c:txPr>
        <a:bodyPr/>
        <a:lstStyle/>
        <a:p>
          <a:pPr>
            <a:defRPr sz="700"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028281527799338"/>
          <c:y val="6.7334413891167524E-2"/>
          <c:w val="0.70971718472200318"/>
          <c:h val="0.599401396262194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Tab_DIN_30dias!$F$4</c:f>
              <c:strCache>
                <c:ptCount val="1"/>
                <c:pt idx="0">
                  <c:v>Média Mensal de Longa Duração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7813290602863047E-17"/>
                  <c:y val="5.81721384902593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F4A-4442-AFB5-74F0B1670312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 </c:v>
              </c:pt>
            </c:strLit>
          </c:cat>
          <c:val>
            <c:numRef>
              <c:f>Tab_DIN_30dias!$F$5</c:f>
              <c:numCache>
                <c:formatCode>_-* #,##0_-;\-* #,##0_-;_-* "-"??_-;_-@_-</c:formatCode>
                <c:ptCount val="1"/>
                <c:pt idx="0">
                  <c:v>18690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1B4-4FB0-BBAC-E8FE8B11B0DE}"/>
            </c:ext>
          </c:extLst>
        </c:ser>
        <c:ser>
          <c:idx val="1"/>
          <c:order val="1"/>
          <c:tx>
            <c:v>Atual</c:v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541974098666867E-2"/>
                  <c:y val="5.4016985740955994E-2"/>
                </c:manualLayout>
              </c:layout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407028942947852"/>
                      <c:h val="0.152992724229382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1B4-4FB0-BBAC-E8FE8B11B0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 </c:v>
              </c:pt>
            </c:strLit>
          </c:cat>
          <c:val>
            <c:numRef>
              <c:f>Tab_DIN_30dias!$B$5</c:f>
              <c:numCache>
                <c:formatCode>_(* #,##0.00_);_(* \(#,##0.00\);_(* "-"??_);_(@_)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1B4-4FB0-BBAC-E8FE8B11B0DE}"/>
            </c:ext>
          </c:extLst>
        </c:ser>
        <c:ser>
          <c:idx val="2"/>
          <c:order val="2"/>
          <c:tx>
            <c:v>Crítica</c:v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2160555941168814E-3"/>
                  <c:y val="5.8172138490259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B4-4FB0-BBAC-E8FE8B11B0DE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 </c:v>
              </c:pt>
            </c:strLit>
          </c:cat>
          <c:val>
            <c:numRef>
              <c:f>Tab_DIN_30dias!$C$5</c:f>
              <c:numCache>
                <c:formatCode>_(* #,##0.00_);_(* \(#,##0.00\);_(* "-"??_);_(@_)</c:formatCode>
                <c:ptCount val="1"/>
                <c:pt idx="0">
                  <c:v>10400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F1B4-4FB0-BBAC-E8FE8B11B0D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0712448"/>
        <c:axId val="100713984"/>
      </c:barChart>
      <c:catAx>
        <c:axId val="100712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0713984"/>
        <c:crosses val="autoZero"/>
        <c:auto val="1"/>
        <c:lblAlgn val="ctr"/>
        <c:lblOffset val="100"/>
        <c:noMultiLvlLbl val="0"/>
      </c:catAx>
      <c:valAx>
        <c:axId val="100713984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t-BR" sz="1000">
                    <a:solidFill>
                      <a:schemeClr val="tx1"/>
                    </a:solidFill>
                  </a:rPr>
                  <a:t>Vazão (l/s)</a:t>
                </a:r>
              </a:p>
            </c:rich>
          </c:tx>
          <c:layout>
            <c:manualLayout>
              <c:xMode val="edge"/>
              <c:yMode val="edge"/>
              <c:x val="1.0541726048211601E-2"/>
              <c:y val="0.170971775715978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0712448"/>
        <c:crossesAt val="1"/>
        <c:crossBetween val="between"/>
        <c:majorUnit val="300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4732221671838495"/>
          <c:w val="1"/>
          <c:h val="9.39280458414801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1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81496935289291"/>
          <c:y val="7.8510202394492593E-2"/>
          <c:w val="0.85369758997223433"/>
          <c:h val="0.660552136752136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Tab_DIN_30dias!$I$4</c:f>
              <c:strCache>
                <c:ptCount val="1"/>
                <c:pt idx="0">
                  <c:v>Medição</c:v>
                </c:pt>
              </c:strCache>
            </c:strRef>
          </c:tx>
          <c:spPr>
            <a:solidFill>
              <a:schemeClr val="accent1"/>
            </a:solidFill>
            <a:ln w="38100">
              <a:solidFill>
                <a:srgbClr val="00B0F0"/>
              </a:solidFill>
            </a:ln>
            <a:effectLst/>
          </c:spPr>
          <c:invertIfNegative val="0"/>
          <c:cat>
            <c:numRef>
              <c:f>Tab_DIN_30dias!$H$5:$H$35</c:f>
              <c:numCache>
                <c:formatCode>d\-mmm</c:formatCode>
                <c:ptCount val="31"/>
                <c:pt idx="0">
                  <c:v>44122</c:v>
                </c:pt>
                <c:pt idx="1">
                  <c:v>44121</c:v>
                </c:pt>
                <c:pt idx="2">
                  <c:v>44120</c:v>
                </c:pt>
                <c:pt idx="3">
                  <c:v>44119</c:v>
                </c:pt>
                <c:pt idx="4">
                  <c:v>44118</c:v>
                </c:pt>
                <c:pt idx="5">
                  <c:v>44117</c:v>
                </c:pt>
                <c:pt idx="6">
                  <c:v>44116</c:v>
                </c:pt>
                <c:pt idx="7">
                  <c:v>44115</c:v>
                </c:pt>
                <c:pt idx="8">
                  <c:v>44114</c:v>
                </c:pt>
                <c:pt idx="9">
                  <c:v>44113</c:v>
                </c:pt>
                <c:pt idx="10">
                  <c:v>44112</c:v>
                </c:pt>
                <c:pt idx="11">
                  <c:v>44111</c:v>
                </c:pt>
                <c:pt idx="12">
                  <c:v>44110</c:v>
                </c:pt>
                <c:pt idx="13">
                  <c:v>44109</c:v>
                </c:pt>
                <c:pt idx="14">
                  <c:v>44108</c:v>
                </c:pt>
                <c:pt idx="15">
                  <c:v>44107</c:v>
                </c:pt>
                <c:pt idx="16">
                  <c:v>44106</c:v>
                </c:pt>
                <c:pt idx="17">
                  <c:v>44105</c:v>
                </c:pt>
                <c:pt idx="18">
                  <c:v>44104</c:v>
                </c:pt>
                <c:pt idx="19">
                  <c:v>44103</c:v>
                </c:pt>
                <c:pt idx="20">
                  <c:v>44102</c:v>
                </c:pt>
                <c:pt idx="21">
                  <c:v>44101</c:v>
                </c:pt>
                <c:pt idx="22">
                  <c:v>44100</c:v>
                </c:pt>
                <c:pt idx="23">
                  <c:v>44099</c:v>
                </c:pt>
                <c:pt idx="24">
                  <c:v>44098</c:v>
                </c:pt>
                <c:pt idx="25">
                  <c:v>44097</c:v>
                </c:pt>
                <c:pt idx="26">
                  <c:v>44096</c:v>
                </c:pt>
                <c:pt idx="27">
                  <c:v>44095</c:v>
                </c:pt>
                <c:pt idx="28">
                  <c:v>44094</c:v>
                </c:pt>
                <c:pt idx="29">
                  <c:v>44093</c:v>
                </c:pt>
                <c:pt idx="30">
                  <c:v>44092</c:v>
                </c:pt>
              </c:numCache>
            </c:numRef>
          </c:cat>
          <c:val>
            <c:numRef>
              <c:f>Tab_DIN_30dias!$I$5:$I$35</c:f>
              <c:numCache>
                <c:formatCode>0%</c:formatCode>
                <c:ptCount val="31"/>
                <c:pt idx="0">
                  <c:v>2.8031250645034782</c:v>
                </c:pt>
                <c:pt idx="1">
                  <c:v>2.2592317377753006</c:v>
                </c:pt>
                <c:pt idx="2">
                  <c:v>0.80609738477098691</c:v>
                </c:pt>
                <c:pt idx="3">
                  <c:v>1.1642206947798626</c:v>
                </c:pt>
                <c:pt idx="4">
                  <c:v>2.9940553594649821</c:v>
                </c:pt>
                <c:pt idx="5">
                  <c:v>2.9166511858319399</c:v>
                </c:pt>
                <c:pt idx="6">
                  <c:v>1.6369021817656408</c:v>
                </c:pt>
                <c:pt idx="7">
                  <c:v>1.6141969574999484</c:v>
                </c:pt>
                <c:pt idx="8">
                  <c:v>0.63580820277829386</c:v>
                </c:pt>
                <c:pt idx="9">
                  <c:v>0.32722356389456525</c:v>
                </c:pt>
                <c:pt idx="10">
                  <c:v>0.242595000722439</c:v>
                </c:pt>
                <c:pt idx="11">
                  <c:v>0.46448696513716026</c:v>
                </c:pt>
                <c:pt idx="12">
                  <c:v>0.21338782587157104</c:v>
                </c:pt>
                <c:pt idx="13">
                  <c:v>0.13773814684087771</c:v>
                </c:pt>
                <c:pt idx="14">
                  <c:v>0.31535492393749875</c:v>
                </c:pt>
                <c:pt idx="15">
                  <c:v>0.29801638904369726</c:v>
                </c:pt>
                <c:pt idx="16">
                  <c:v>0.35302495510557935</c:v>
                </c:pt>
                <c:pt idx="17">
                  <c:v>0.25508287406856983</c:v>
                </c:pt>
                <c:pt idx="18">
                  <c:v>0.68362126045867699</c:v>
                </c:pt>
                <c:pt idx="19">
                  <c:v>0.81845542647324387</c:v>
                </c:pt>
                <c:pt idx="20">
                  <c:v>1.0167338831035935</c:v>
                </c:pt>
                <c:pt idx="21">
                  <c:v>1.5257328598085835</c:v>
                </c:pt>
                <c:pt idx="22">
                  <c:v>1.8782278938180943</c:v>
                </c:pt>
                <c:pt idx="23">
                  <c:v>2.1498224282188647</c:v>
                </c:pt>
                <c:pt idx="24">
                  <c:v>2.1810028291097332</c:v>
                </c:pt>
                <c:pt idx="25">
                  <c:v>1.345632938060555</c:v>
                </c:pt>
                <c:pt idx="26">
                  <c:v>0.61174983446698372</c:v>
                </c:pt>
                <c:pt idx="27">
                  <c:v>0.5275988683561067</c:v>
                </c:pt>
                <c:pt idx="28">
                  <c:v>0.56997532053211342</c:v>
                </c:pt>
                <c:pt idx="29">
                  <c:v>0.5554084150966111</c:v>
                </c:pt>
                <c:pt idx="30">
                  <c:v>0.58634804069102509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DA-49D0-8DE0-BF5C33E19E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435392"/>
        <c:axId val="117519104"/>
      </c:barChart>
      <c:lineChart>
        <c:grouping val="standard"/>
        <c:varyColors val="0"/>
        <c:ser>
          <c:idx val="1"/>
          <c:order val="1"/>
          <c:tx>
            <c:strRef>
              <c:f>Tab_DIN_30dias!$J$4</c:f>
              <c:strCache>
                <c:ptCount val="1"/>
                <c:pt idx="0">
                  <c:v>Q90</c:v>
                </c:pt>
              </c:strCache>
            </c:strRef>
          </c:tx>
          <c:spPr>
            <a:ln w="381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Tab_DIN_30dias!$H$5:$H$35</c:f>
              <c:numCache>
                <c:formatCode>d\-mmm</c:formatCode>
                <c:ptCount val="31"/>
                <c:pt idx="0">
                  <c:v>44122</c:v>
                </c:pt>
                <c:pt idx="1">
                  <c:v>44121</c:v>
                </c:pt>
                <c:pt idx="2">
                  <c:v>44120</c:v>
                </c:pt>
                <c:pt idx="3">
                  <c:v>44119</c:v>
                </c:pt>
                <c:pt idx="4">
                  <c:v>44118</c:v>
                </c:pt>
                <c:pt idx="5">
                  <c:v>44117</c:v>
                </c:pt>
                <c:pt idx="6">
                  <c:v>44116</c:v>
                </c:pt>
                <c:pt idx="7">
                  <c:v>44115</c:v>
                </c:pt>
                <c:pt idx="8">
                  <c:v>44114</c:v>
                </c:pt>
                <c:pt idx="9">
                  <c:v>44113</c:v>
                </c:pt>
                <c:pt idx="10">
                  <c:v>44112</c:v>
                </c:pt>
                <c:pt idx="11">
                  <c:v>44111</c:v>
                </c:pt>
                <c:pt idx="12">
                  <c:v>44110</c:v>
                </c:pt>
                <c:pt idx="13">
                  <c:v>44109</c:v>
                </c:pt>
                <c:pt idx="14">
                  <c:v>44108</c:v>
                </c:pt>
                <c:pt idx="15">
                  <c:v>44107</c:v>
                </c:pt>
                <c:pt idx="16">
                  <c:v>44106</c:v>
                </c:pt>
                <c:pt idx="17">
                  <c:v>44105</c:v>
                </c:pt>
                <c:pt idx="18">
                  <c:v>44104</c:v>
                </c:pt>
                <c:pt idx="19">
                  <c:v>44103</c:v>
                </c:pt>
                <c:pt idx="20">
                  <c:v>44102</c:v>
                </c:pt>
                <c:pt idx="21">
                  <c:v>44101</c:v>
                </c:pt>
                <c:pt idx="22">
                  <c:v>44100</c:v>
                </c:pt>
                <c:pt idx="23">
                  <c:v>44099</c:v>
                </c:pt>
                <c:pt idx="24">
                  <c:v>44098</c:v>
                </c:pt>
                <c:pt idx="25">
                  <c:v>44097</c:v>
                </c:pt>
                <c:pt idx="26">
                  <c:v>44096</c:v>
                </c:pt>
                <c:pt idx="27">
                  <c:v>44095</c:v>
                </c:pt>
                <c:pt idx="28">
                  <c:v>44094</c:v>
                </c:pt>
                <c:pt idx="29">
                  <c:v>44093</c:v>
                </c:pt>
                <c:pt idx="30">
                  <c:v>44092</c:v>
                </c:pt>
              </c:numCache>
            </c:numRef>
          </c:cat>
          <c:val>
            <c:numRef>
              <c:f>Tab_DIN_30dias!$J$5:$J$35</c:f>
              <c:numCache>
                <c:formatCode>0%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DDA-49D0-8DE0-BF5C33E19ECB}"/>
            </c:ext>
          </c:extLst>
        </c:ser>
        <c:ser>
          <c:idx val="2"/>
          <c:order val="2"/>
          <c:tx>
            <c:strRef>
              <c:f>Tab_DIN_30dias!$K$4</c:f>
              <c:strCache>
                <c:ptCount val="1"/>
                <c:pt idx="0">
                  <c:v>≥ 50% Q90</c:v>
                </c:pt>
              </c:strCache>
            </c:strRef>
          </c:tx>
          <c:spPr>
            <a:ln w="38100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numRef>
              <c:f>Tab_DIN_30dias!$H$5:$H$35</c:f>
              <c:numCache>
                <c:formatCode>d\-mmm</c:formatCode>
                <c:ptCount val="31"/>
                <c:pt idx="0">
                  <c:v>44122</c:v>
                </c:pt>
                <c:pt idx="1">
                  <c:v>44121</c:v>
                </c:pt>
                <c:pt idx="2">
                  <c:v>44120</c:v>
                </c:pt>
                <c:pt idx="3">
                  <c:v>44119</c:v>
                </c:pt>
                <c:pt idx="4">
                  <c:v>44118</c:v>
                </c:pt>
                <c:pt idx="5">
                  <c:v>44117</c:v>
                </c:pt>
                <c:pt idx="6">
                  <c:v>44116</c:v>
                </c:pt>
                <c:pt idx="7">
                  <c:v>44115</c:v>
                </c:pt>
                <c:pt idx="8">
                  <c:v>44114</c:v>
                </c:pt>
                <c:pt idx="9">
                  <c:v>44113</c:v>
                </c:pt>
                <c:pt idx="10">
                  <c:v>44112</c:v>
                </c:pt>
                <c:pt idx="11">
                  <c:v>44111</c:v>
                </c:pt>
                <c:pt idx="12">
                  <c:v>44110</c:v>
                </c:pt>
                <c:pt idx="13">
                  <c:v>44109</c:v>
                </c:pt>
                <c:pt idx="14">
                  <c:v>44108</c:v>
                </c:pt>
                <c:pt idx="15">
                  <c:v>44107</c:v>
                </c:pt>
                <c:pt idx="16">
                  <c:v>44106</c:v>
                </c:pt>
                <c:pt idx="17">
                  <c:v>44105</c:v>
                </c:pt>
                <c:pt idx="18">
                  <c:v>44104</c:v>
                </c:pt>
                <c:pt idx="19">
                  <c:v>44103</c:v>
                </c:pt>
                <c:pt idx="20">
                  <c:v>44102</c:v>
                </c:pt>
                <c:pt idx="21">
                  <c:v>44101</c:v>
                </c:pt>
                <c:pt idx="22">
                  <c:v>44100</c:v>
                </c:pt>
                <c:pt idx="23">
                  <c:v>44099</c:v>
                </c:pt>
                <c:pt idx="24">
                  <c:v>44098</c:v>
                </c:pt>
                <c:pt idx="25">
                  <c:v>44097</c:v>
                </c:pt>
                <c:pt idx="26">
                  <c:v>44096</c:v>
                </c:pt>
                <c:pt idx="27">
                  <c:v>44095</c:v>
                </c:pt>
                <c:pt idx="28">
                  <c:v>44094</c:v>
                </c:pt>
                <c:pt idx="29">
                  <c:v>44093</c:v>
                </c:pt>
                <c:pt idx="30">
                  <c:v>44092</c:v>
                </c:pt>
              </c:numCache>
            </c:numRef>
          </c:cat>
          <c:val>
            <c:numRef>
              <c:f>Tab_DIN_30dias!$K$5:$K$35</c:f>
              <c:numCache>
                <c:formatCode>0%</c:formatCode>
                <c:ptCount val="31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  <c:pt idx="4">
                  <c:v>0.5</c:v>
                </c:pt>
                <c:pt idx="5">
                  <c:v>0.5</c:v>
                </c:pt>
                <c:pt idx="6">
                  <c:v>0.5</c:v>
                </c:pt>
                <c:pt idx="7">
                  <c:v>0.5</c:v>
                </c:pt>
                <c:pt idx="8">
                  <c:v>0.5</c:v>
                </c:pt>
                <c:pt idx="9">
                  <c:v>0.5</c:v>
                </c:pt>
                <c:pt idx="10">
                  <c:v>0.5</c:v>
                </c:pt>
                <c:pt idx="11">
                  <c:v>0.5</c:v>
                </c:pt>
                <c:pt idx="12">
                  <c:v>0.5</c:v>
                </c:pt>
                <c:pt idx="13">
                  <c:v>0.5</c:v>
                </c:pt>
                <c:pt idx="14">
                  <c:v>0.5</c:v>
                </c:pt>
                <c:pt idx="15">
                  <c:v>0.5</c:v>
                </c:pt>
                <c:pt idx="16">
                  <c:v>0.5</c:v>
                </c:pt>
                <c:pt idx="17">
                  <c:v>0.5</c:v>
                </c:pt>
                <c:pt idx="18">
                  <c:v>0.5</c:v>
                </c:pt>
                <c:pt idx="19">
                  <c:v>0.5</c:v>
                </c:pt>
                <c:pt idx="20">
                  <c:v>0.5</c:v>
                </c:pt>
                <c:pt idx="21">
                  <c:v>0.5</c:v>
                </c:pt>
                <c:pt idx="22">
                  <c:v>0.5</c:v>
                </c:pt>
                <c:pt idx="23">
                  <c:v>0.5</c:v>
                </c:pt>
                <c:pt idx="24">
                  <c:v>0.5</c:v>
                </c:pt>
                <c:pt idx="25">
                  <c:v>0.5</c:v>
                </c:pt>
                <c:pt idx="26">
                  <c:v>0.5</c:v>
                </c:pt>
                <c:pt idx="27">
                  <c:v>0.5</c:v>
                </c:pt>
                <c:pt idx="28">
                  <c:v>0.5</c:v>
                </c:pt>
                <c:pt idx="29">
                  <c:v>0.5</c:v>
                </c:pt>
                <c:pt idx="30">
                  <c:v>0.5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DDA-49D0-8DE0-BF5C33E19ECB}"/>
            </c:ext>
          </c:extLst>
        </c:ser>
        <c:ser>
          <c:idx val="3"/>
          <c:order val="3"/>
          <c:tx>
            <c:strRef>
              <c:f>Tab_DIN_30dias!$L$4</c:f>
              <c:strCache>
                <c:ptCount val="1"/>
                <c:pt idx="0">
                  <c:v>&lt; 50% Q90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Tab_DIN_30dias!$H$5:$H$35</c:f>
              <c:numCache>
                <c:formatCode>d\-mmm</c:formatCode>
                <c:ptCount val="31"/>
                <c:pt idx="0">
                  <c:v>44122</c:v>
                </c:pt>
                <c:pt idx="1">
                  <c:v>44121</c:v>
                </c:pt>
                <c:pt idx="2">
                  <c:v>44120</c:v>
                </c:pt>
                <c:pt idx="3">
                  <c:v>44119</c:v>
                </c:pt>
                <c:pt idx="4">
                  <c:v>44118</c:v>
                </c:pt>
                <c:pt idx="5">
                  <c:v>44117</c:v>
                </c:pt>
                <c:pt idx="6">
                  <c:v>44116</c:v>
                </c:pt>
                <c:pt idx="7">
                  <c:v>44115</c:v>
                </c:pt>
                <c:pt idx="8">
                  <c:v>44114</c:v>
                </c:pt>
                <c:pt idx="9">
                  <c:v>44113</c:v>
                </c:pt>
                <c:pt idx="10">
                  <c:v>44112</c:v>
                </c:pt>
                <c:pt idx="11">
                  <c:v>44111</c:v>
                </c:pt>
                <c:pt idx="12">
                  <c:v>44110</c:v>
                </c:pt>
                <c:pt idx="13">
                  <c:v>44109</c:v>
                </c:pt>
                <c:pt idx="14">
                  <c:v>44108</c:v>
                </c:pt>
                <c:pt idx="15">
                  <c:v>44107</c:v>
                </c:pt>
                <c:pt idx="16">
                  <c:v>44106</c:v>
                </c:pt>
                <c:pt idx="17">
                  <c:v>44105</c:v>
                </c:pt>
                <c:pt idx="18">
                  <c:v>44104</c:v>
                </c:pt>
                <c:pt idx="19">
                  <c:v>44103</c:v>
                </c:pt>
                <c:pt idx="20">
                  <c:v>44102</c:v>
                </c:pt>
                <c:pt idx="21">
                  <c:v>44101</c:v>
                </c:pt>
                <c:pt idx="22">
                  <c:v>44100</c:v>
                </c:pt>
                <c:pt idx="23">
                  <c:v>44099</c:v>
                </c:pt>
                <c:pt idx="24">
                  <c:v>44098</c:v>
                </c:pt>
                <c:pt idx="25">
                  <c:v>44097</c:v>
                </c:pt>
                <c:pt idx="26">
                  <c:v>44096</c:v>
                </c:pt>
                <c:pt idx="27">
                  <c:v>44095</c:v>
                </c:pt>
                <c:pt idx="28">
                  <c:v>44094</c:v>
                </c:pt>
                <c:pt idx="29">
                  <c:v>44093</c:v>
                </c:pt>
                <c:pt idx="30">
                  <c:v>44092</c:v>
                </c:pt>
              </c:numCache>
            </c:numRef>
          </c:cat>
          <c:val>
            <c:numRef>
              <c:f>Tab_DIN_30dias!$L$5:$L$35</c:f>
              <c:numCache>
                <c:formatCode>0%</c:formatCode>
                <c:ptCount val="31"/>
                <c:pt idx="0">
                  <c:v>-0.5</c:v>
                </c:pt>
                <c:pt idx="1">
                  <c:v>-0.5</c:v>
                </c:pt>
                <c:pt idx="2">
                  <c:v>-0.5</c:v>
                </c:pt>
                <c:pt idx="3">
                  <c:v>-0.5</c:v>
                </c:pt>
                <c:pt idx="4">
                  <c:v>-0.5</c:v>
                </c:pt>
                <c:pt idx="5">
                  <c:v>-0.5</c:v>
                </c:pt>
                <c:pt idx="6">
                  <c:v>-0.5</c:v>
                </c:pt>
                <c:pt idx="7">
                  <c:v>-0.5</c:v>
                </c:pt>
                <c:pt idx="8">
                  <c:v>-0.5</c:v>
                </c:pt>
                <c:pt idx="9">
                  <c:v>-0.5</c:v>
                </c:pt>
                <c:pt idx="10">
                  <c:v>-0.5</c:v>
                </c:pt>
                <c:pt idx="11">
                  <c:v>-0.5</c:v>
                </c:pt>
                <c:pt idx="12">
                  <c:v>-0.5</c:v>
                </c:pt>
                <c:pt idx="13">
                  <c:v>-0.5</c:v>
                </c:pt>
                <c:pt idx="14">
                  <c:v>-0.5</c:v>
                </c:pt>
                <c:pt idx="15">
                  <c:v>-0.5</c:v>
                </c:pt>
                <c:pt idx="16">
                  <c:v>-0.5</c:v>
                </c:pt>
                <c:pt idx="17">
                  <c:v>-0.5</c:v>
                </c:pt>
                <c:pt idx="18">
                  <c:v>-0.5</c:v>
                </c:pt>
                <c:pt idx="19">
                  <c:v>-0.5</c:v>
                </c:pt>
                <c:pt idx="20">
                  <c:v>-0.5</c:v>
                </c:pt>
                <c:pt idx="21">
                  <c:v>-0.5</c:v>
                </c:pt>
                <c:pt idx="22">
                  <c:v>-0.5</c:v>
                </c:pt>
                <c:pt idx="23">
                  <c:v>-0.5</c:v>
                </c:pt>
                <c:pt idx="24">
                  <c:v>-0.5</c:v>
                </c:pt>
                <c:pt idx="25">
                  <c:v>-0.5</c:v>
                </c:pt>
                <c:pt idx="26">
                  <c:v>-0.5</c:v>
                </c:pt>
                <c:pt idx="27">
                  <c:v>-0.5</c:v>
                </c:pt>
                <c:pt idx="28">
                  <c:v>-0.5</c:v>
                </c:pt>
                <c:pt idx="29">
                  <c:v>-0.5</c:v>
                </c:pt>
                <c:pt idx="30">
                  <c:v>-0.5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DDA-49D0-8DE0-BF5C33E19E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435392"/>
        <c:axId val="117519104"/>
      </c:lineChart>
      <c:dateAx>
        <c:axId val="117435392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7519104"/>
        <c:crossesAt val="-1"/>
        <c:auto val="1"/>
        <c:lblOffset val="100"/>
        <c:baseTimeUnit val="days"/>
      </c:dateAx>
      <c:valAx>
        <c:axId val="117519104"/>
        <c:scaling>
          <c:orientation val="minMax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7435392"/>
        <c:crossesAt val="42278"/>
        <c:crossBetween val="between"/>
        <c:minorUnit val="0.2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1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92935528121026"/>
          <c:y val="9.4647696476964763E-2"/>
          <c:w val="0.74216255144032917"/>
          <c:h val="0.57675745257454591"/>
        </c:manualLayout>
      </c:layout>
      <c:lineChart>
        <c:grouping val="standard"/>
        <c:varyColors val="0"/>
        <c:ser>
          <c:idx val="1"/>
          <c:order val="0"/>
          <c:tx>
            <c:v>Crítica</c:v>
          </c:tx>
          <c:marker>
            <c:symbol val="none"/>
          </c:marker>
          <c:cat>
            <c:numRef>
              <c:f>Tab_DIN_30dias!$A$5:$A$35</c:f>
              <c:numCache>
                <c:formatCode>d\-mmm</c:formatCode>
                <c:ptCount val="31"/>
                <c:pt idx="0">
                  <c:v>44122</c:v>
                </c:pt>
                <c:pt idx="1">
                  <c:v>44121</c:v>
                </c:pt>
                <c:pt idx="2">
                  <c:v>44120</c:v>
                </c:pt>
                <c:pt idx="3">
                  <c:v>44119</c:v>
                </c:pt>
                <c:pt idx="4">
                  <c:v>44118</c:v>
                </c:pt>
                <c:pt idx="5">
                  <c:v>44117</c:v>
                </c:pt>
                <c:pt idx="6">
                  <c:v>44116</c:v>
                </c:pt>
                <c:pt idx="7">
                  <c:v>44115</c:v>
                </c:pt>
                <c:pt idx="8">
                  <c:v>44114</c:v>
                </c:pt>
                <c:pt idx="9">
                  <c:v>44113</c:v>
                </c:pt>
                <c:pt idx="10">
                  <c:v>44112</c:v>
                </c:pt>
                <c:pt idx="11">
                  <c:v>44111</c:v>
                </c:pt>
                <c:pt idx="12">
                  <c:v>44110</c:v>
                </c:pt>
                <c:pt idx="13">
                  <c:v>44109</c:v>
                </c:pt>
                <c:pt idx="14">
                  <c:v>44108</c:v>
                </c:pt>
                <c:pt idx="15">
                  <c:v>44107</c:v>
                </c:pt>
                <c:pt idx="16">
                  <c:v>44106</c:v>
                </c:pt>
                <c:pt idx="17">
                  <c:v>44105</c:v>
                </c:pt>
                <c:pt idx="18">
                  <c:v>44104</c:v>
                </c:pt>
                <c:pt idx="19">
                  <c:v>44103</c:v>
                </c:pt>
                <c:pt idx="20">
                  <c:v>44102</c:v>
                </c:pt>
                <c:pt idx="21">
                  <c:v>44101</c:v>
                </c:pt>
                <c:pt idx="22">
                  <c:v>44100</c:v>
                </c:pt>
                <c:pt idx="23">
                  <c:v>44099</c:v>
                </c:pt>
                <c:pt idx="24">
                  <c:v>44098</c:v>
                </c:pt>
                <c:pt idx="25">
                  <c:v>44097</c:v>
                </c:pt>
                <c:pt idx="26">
                  <c:v>44096</c:v>
                </c:pt>
                <c:pt idx="27">
                  <c:v>44095</c:v>
                </c:pt>
                <c:pt idx="28">
                  <c:v>44094</c:v>
                </c:pt>
                <c:pt idx="29">
                  <c:v>44093</c:v>
                </c:pt>
                <c:pt idx="30">
                  <c:v>44092</c:v>
                </c:pt>
              </c:numCache>
            </c:numRef>
          </c:cat>
          <c:val>
            <c:numRef>
              <c:f>Tab_DIN_30dias!$D$5:$D$35</c:f>
              <c:numCache>
                <c:formatCode>_(* #,##0.00_);_(* \(#,##0.00\);_(* "-"??_);_(@_)</c:formatCode>
                <c:ptCount val="31"/>
                <c:pt idx="0">
                  <c:v>12693.6</c:v>
                </c:pt>
                <c:pt idx="1">
                  <c:v>12693.6</c:v>
                </c:pt>
                <c:pt idx="2">
                  <c:v>12693.6</c:v>
                </c:pt>
                <c:pt idx="3">
                  <c:v>12693.6</c:v>
                </c:pt>
                <c:pt idx="4">
                  <c:v>12693.6</c:v>
                </c:pt>
                <c:pt idx="5">
                  <c:v>12693.6</c:v>
                </c:pt>
                <c:pt idx="6">
                  <c:v>12693.6</c:v>
                </c:pt>
                <c:pt idx="7">
                  <c:v>12693.6</c:v>
                </c:pt>
                <c:pt idx="8">
                  <c:v>12693.6</c:v>
                </c:pt>
                <c:pt idx="9">
                  <c:v>12693.6</c:v>
                </c:pt>
                <c:pt idx="10">
                  <c:v>12693.6</c:v>
                </c:pt>
                <c:pt idx="11">
                  <c:v>12693.6</c:v>
                </c:pt>
                <c:pt idx="12">
                  <c:v>12693.6</c:v>
                </c:pt>
                <c:pt idx="13">
                  <c:v>12693.6</c:v>
                </c:pt>
                <c:pt idx="14">
                  <c:v>12693.6</c:v>
                </c:pt>
                <c:pt idx="15">
                  <c:v>12693.6</c:v>
                </c:pt>
                <c:pt idx="16">
                  <c:v>12693.6</c:v>
                </c:pt>
                <c:pt idx="17">
                  <c:v>12693.6</c:v>
                </c:pt>
                <c:pt idx="18">
                  <c:v>12693.6</c:v>
                </c:pt>
                <c:pt idx="19">
                  <c:v>12693.6</c:v>
                </c:pt>
                <c:pt idx="20">
                  <c:v>12693.6</c:v>
                </c:pt>
                <c:pt idx="21">
                  <c:v>12693.6</c:v>
                </c:pt>
                <c:pt idx="22">
                  <c:v>12693.6</c:v>
                </c:pt>
                <c:pt idx="23">
                  <c:v>12693.6</c:v>
                </c:pt>
                <c:pt idx="24">
                  <c:v>12693.6</c:v>
                </c:pt>
                <c:pt idx="25">
                  <c:v>12693.6</c:v>
                </c:pt>
                <c:pt idx="26">
                  <c:v>12693.6</c:v>
                </c:pt>
                <c:pt idx="27">
                  <c:v>12693.6</c:v>
                </c:pt>
                <c:pt idx="28">
                  <c:v>12693.6</c:v>
                </c:pt>
                <c:pt idx="29">
                  <c:v>12693.6</c:v>
                </c:pt>
                <c:pt idx="30">
                  <c:v>12693.6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769-4B6E-ABBD-5F7DAD6F22E9}"/>
            </c:ext>
          </c:extLst>
        </c:ser>
        <c:ser>
          <c:idx val="2"/>
          <c:order val="1"/>
          <c:tx>
            <c:v>Média de Longo Período</c:v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Tab_DIN_30dias!$A$5:$A$35</c:f>
              <c:numCache>
                <c:formatCode>d\-mmm</c:formatCode>
                <c:ptCount val="31"/>
                <c:pt idx="0">
                  <c:v>44122</c:v>
                </c:pt>
                <c:pt idx="1">
                  <c:v>44121</c:v>
                </c:pt>
                <c:pt idx="2">
                  <c:v>44120</c:v>
                </c:pt>
                <c:pt idx="3">
                  <c:v>44119</c:v>
                </c:pt>
                <c:pt idx="4">
                  <c:v>44118</c:v>
                </c:pt>
                <c:pt idx="5">
                  <c:v>44117</c:v>
                </c:pt>
                <c:pt idx="6">
                  <c:v>44116</c:v>
                </c:pt>
                <c:pt idx="7">
                  <c:v>44115</c:v>
                </c:pt>
                <c:pt idx="8">
                  <c:v>44114</c:v>
                </c:pt>
                <c:pt idx="9">
                  <c:v>44113</c:v>
                </c:pt>
                <c:pt idx="10">
                  <c:v>44112</c:v>
                </c:pt>
                <c:pt idx="11">
                  <c:v>44111</c:v>
                </c:pt>
                <c:pt idx="12">
                  <c:v>44110</c:v>
                </c:pt>
                <c:pt idx="13">
                  <c:v>44109</c:v>
                </c:pt>
                <c:pt idx="14">
                  <c:v>44108</c:v>
                </c:pt>
                <c:pt idx="15">
                  <c:v>44107</c:v>
                </c:pt>
                <c:pt idx="16">
                  <c:v>44106</c:v>
                </c:pt>
                <c:pt idx="17">
                  <c:v>44105</c:v>
                </c:pt>
                <c:pt idx="18">
                  <c:v>44104</c:v>
                </c:pt>
                <c:pt idx="19">
                  <c:v>44103</c:v>
                </c:pt>
                <c:pt idx="20">
                  <c:v>44102</c:v>
                </c:pt>
                <c:pt idx="21">
                  <c:v>44101</c:v>
                </c:pt>
                <c:pt idx="22">
                  <c:v>44100</c:v>
                </c:pt>
                <c:pt idx="23">
                  <c:v>44099</c:v>
                </c:pt>
                <c:pt idx="24">
                  <c:v>44098</c:v>
                </c:pt>
                <c:pt idx="25">
                  <c:v>44097</c:v>
                </c:pt>
                <c:pt idx="26">
                  <c:v>44096</c:v>
                </c:pt>
                <c:pt idx="27">
                  <c:v>44095</c:v>
                </c:pt>
                <c:pt idx="28">
                  <c:v>44094</c:v>
                </c:pt>
                <c:pt idx="29">
                  <c:v>44093</c:v>
                </c:pt>
                <c:pt idx="30">
                  <c:v>44092</c:v>
                </c:pt>
              </c:numCache>
            </c:numRef>
          </c:cat>
          <c:val>
            <c:numRef>
              <c:f>Tab_DIN_30dias!$E$5:$E$35</c:f>
              <c:numCache>
                <c:formatCode>_(* #,##0.00_);_(* \(#,##0.00\);_(* "-"??_);_(@_)</c:formatCode>
                <c:ptCount val="31"/>
                <c:pt idx="0">
                  <c:v>47015</c:v>
                </c:pt>
                <c:pt idx="1">
                  <c:v>47015</c:v>
                </c:pt>
                <c:pt idx="2">
                  <c:v>47015</c:v>
                </c:pt>
                <c:pt idx="3">
                  <c:v>47015</c:v>
                </c:pt>
                <c:pt idx="4">
                  <c:v>47015</c:v>
                </c:pt>
                <c:pt idx="5">
                  <c:v>47015</c:v>
                </c:pt>
                <c:pt idx="6">
                  <c:v>47015</c:v>
                </c:pt>
                <c:pt idx="7">
                  <c:v>47015</c:v>
                </c:pt>
                <c:pt idx="8">
                  <c:v>47015</c:v>
                </c:pt>
                <c:pt idx="9">
                  <c:v>47015</c:v>
                </c:pt>
                <c:pt idx="10">
                  <c:v>47015</c:v>
                </c:pt>
                <c:pt idx="11">
                  <c:v>47015</c:v>
                </c:pt>
                <c:pt idx="12">
                  <c:v>47015</c:v>
                </c:pt>
                <c:pt idx="13">
                  <c:v>47015</c:v>
                </c:pt>
                <c:pt idx="14">
                  <c:v>47015</c:v>
                </c:pt>
                <c:pt idx="15">
                  <c:v>47015</c:v>
                </c:pt>
                <c:pt idx="16">
                  <c:v>47015</c:v>
                </c:pt>
                <c:pt idx="17">
                  <c:v>47015</c:v>
                </c:pt>
                <c:pt idx="18">
                  <c:v>47015</c:v>
                </c:pt>
                <c:pt idx="19">
                  <c:v>47015</c:v>
                </c:pt>
                <c:pt idx="20">
                  <c:v>47015</c:v>
                </c:pt>
                <c:pt idx="21">
                  <c:v>47015</c:v>
                </c:pt>
                <c:pt idx="22">
                  <c:v>47015</c:v>
                </c:pt>
                <c:pt idx="23">
                  <c:v>47015</c:v>
                </c:pt>
                <c:pt idx="24">
                  <c:v>47015</c:v>
                </c:pt>
                <c:pt idx="25">
                  <c:v>47015</c:v>
                </c:pt>
                <c:pt idx="26">
                  <c:v>47015</c:v>
                </c:pt>
                <c:pt idx="27">
                  <c:v>47015</c:v>
                </c:pt>
                <c:pt idx="28">
                  <c:v>47015</c:v>
                </c:pt>
                <c:pt idx="29">
                  <c:v>47015</c:v>
                </c:pt>
                <c:pt idx="30">
                  <c:v>47015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769-4B6E-ABBD-5F7DAD6F22E9}"/>
            </c:ext>
          </c:extLst>
        </c:ser>
        <c:ser>
          <c:idx val="0"/>
          <c:order val="2"/>
          <c:tx>
            <c:v>Medições</c:v>
          </c:tx>
          <c:marker>
            <c:symbol val="none"/>
          </c:marker>
          <c:cat>
            <c:numRef>
              <c:f>Tab_DIN_30dias!$A$5:$A$35</c:f>
              <c:numCache>
                <c:formatCode>d\-mmm</c:formatCode>
                <c:ptCount val="31"/>
                <c:pt idx="0">
                  <c:v>44122</c:v>
                </c:pt>
                <c:pt idx="1">
                  <c:v>44121</c:v>
                </c:pt>
                <c:pt idx="2">
                  <c:v>44120</c:v>
                </c:pt>
                <c:pt idx="3">
                  <c:v>44119</c:v>
                </c:pt>
                <c:pt idx="4">
                  <c:v>44118</c:v>
                </c:pt>
                <c:pt idx="5">
                  <c:v>44117</c:v>
                </c:pt>
                <c:pt idx="6">
                  <c:v>44116</c:v>
                </c:pt>
                <c:pt idx="7">
                  <c:v>44115</c:v>
                </c:pt>
                <c:pt idx="8">
                  <c:v>44114</c:v>
                </c:pt>
                <c:pt idx="9">
                  <c:v>44113</c:v>
                </c:pt>
                <c:pt idx="10">
                  <c:v>44112</c:v>
                </c:pt>
                <c:pt idx="11">
                  <c:v>44111</c:v>
                </c:pt>
                <c:pt idx="12">
                  <c:v>44110</c:v>
                </c:pt>
                <c:pt idx="13">
                  <c:v>44109</c:v>
                </c:pt>
                <c:pt idx="14">
                  <c:v>44108</c:v>
                </c:pt>
                <c:pt idx="15">
                  <c:v>44107</c:v>
                </c:pt>
                <c:pt idx="16">
                  <c:v>44106</c:v>
                </c:pt>
                <c:pt idx="17">
                  <c:v>44105</c:v>
                </c:pt>
                <c:pt idx="18">
                  <c:v>44104</c:v>
                </c:pt>
                <c:pt idx="19">
                  <c:v>44103</c:v>
                </c:pt>
                <c:pt idx="20">
                  <c:v>44102</c:v>
                </c:pt>
                <c:pt idx="21">
                  <c:v>44101</c:v>
                </c:pt>
                <c:pt idx="22">
                  <c:v>44100</c:v>
                </c:pt>
                <c:pt idx="23">
                  <c:v>44099</c:v>
                </c:pt>
                <c:pt idx="24">
                  <c:v>44098</c:v>
                </c:pt>
                <c:pt idx="25">
                  <c:v>44097</c:v>
                </c:pt>
                <c:pt idx="26">
                  <c:v>44096</c:v>
                </c:pt>
                <c:pt idx="27">
                  <c:v>44095</c:v>
                </c:pt>
                <c:pt idx="28">
                  <c:v>44094</c:v>
                </c:pt>
                <c:pt idx="29">
                  <c:v>44093</c:v>
                </c:pt>
                <c:pt idx="30">
                  <c:v>44092</c:v>
                </c:pt>
              </c:numCache>
            </c:numRef>
          </c:cat>
          <c:val>
            <c:numRef>
              <c:f>Tab_DIN_30dias!$B$5:$B$35</c:f>
              <c:numCache>
                <c:formatCode>_(* #,##0.00_);_(* \(#,##0.00\);_(* "-"??_);_(@_)</c:formatCode>
                <c:ptCount val="31"/>
                <c:pt idx="0">
                  <c:v>36850</c:v>
                </c:pt>
                <c:pt idx="1">
                  <c:v>31580</c:v>
                </c:pt>
                <c:pt idx="2">
                  <c:v>17500</c:v>
                </c:pt>
                <c:pt idx="3">
                  <c:v>20970</c:v>
                </c:pt>
                <c:pt idx="4">
                  <c:v>38700</c:v>
                </c:pt>
                <c:pt idx="5">
                  <c:v>37950</c:v>
                </c:pt>
                <c:pt idx="6">
                  <c:v>25550</c:v>
                </c:pt>
                <c:pt idx="7">
                  <c:v>25330</c:v>
                </c:pt>
                <c:pt idx="8">
                  <c:v>15850</c:v>
                </c:pt>
                <c:pt idx="9">
                  <c:v>12860</c:v>
                </c:pt>
                <c:pt idx="10">
                  <c:v>12040</c:v>
                </c:pt>
                <c:pt idx="11">
                  <c:v>14190</c:v>
                </c:pt>
                <c:pt idx="12">
                  <c:v>11757</c:v>
                </c:pt>
                <c:pt idx="13">
                  <c:v>11024</c:v>
                </c:pt>
                <c:pt idx="14">
                  <c:v>12745</c:v>
                </c:pt>
                <c:pt idx="15">
                  <c:v>12577</c:v>
                </c:pt>
                <c:pt idx="16">
                  <c:v>13110</c:v>
                </c:pt>
                <c:pt idx="17">
                  <c:v>12161</c:v>
                </c:pt>
                <c:pt idx="18">
                  <c:v>13985</c:v>
                </c:pt>
                <c:pt idx="19">
                  <c:v>15105</c:v>
                </c:pt>
                <c:pt idx="20">
                  <c:v>16752</c:v>
                </c:pt>
                <c:pt idx="21">
                  <c:v>20980</c:v>
                </c:pt>
                <c:pt idx="22">
                  <c:v>23908</c:v>
                </c:pt>
                <c:pt idx="23">
                  <c:v>26164</c:v>
                </c:pt>
                <c:pt idx="24">
                  <c:v>26423</c:v>
                </c:pt>
                <c:pt idx="25">
                  <c:v>19484</c:v>
                </c:pt>
                <c:pt idx="26">
                  <c:v>13388</c:v>
                </c:pt>
                <c:pt idx="27">
                  <c:v>12689</c:v>
                </c:pt>
                <c:pt idx="28">
                  <c:v>13041</c:v>
                </c:pt>
                <c:pt idx="29">
                  <c:v>12920</c:v>
                </c:pt>
                <c:pt idx="30">
                  <c:v>13177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769-4B6E-ABBD-5F7DAD6F22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545984"/>
        <c:axId val="117551872"/>
      </c:lineChart>
      <c:dateAx>
        <c:axId val="117545984"/>
        <c:scaling>
          <c:orientation val="minMax"/>
        </c:scaling>
        <c:delete val="0"/>
        <c:axPos val="b"/>
        <c:numFmt formatCode="d\-mmm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pt-BR"/>
          </a:p>
        </c:txPr>
        <c:crossAx val="117551872"/>
        <c:crosses val="autoZero"/>
        <c:auto val="1"/>
        <c:lblOffset val="100"/>
        <c:baseTimeUnit val="days"/>
      </c:dateAx>
      <c:valAx>
        <c:axId val="1175518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pt-BR" sz="900"/>
                  <a:t>Vazão (l/s)</a:t>
                </a:r>
              </a:p>
            </c:rich>
          </c:tx>
          <c:layout>
            <c:manualLayout>
              <c:xMode val="edge"/>
              <c:yMode val="edge"/>
              <c:x val="0"/>
              <c:y val="0.2028462059620597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pt-BR"/>
          </a:p>
        </c:txPr>
        <c:crossAx val="117545984"/>
        <c:crossesAt val="42278"/>
        <c:crossBetween val="between"/>
      </c:valAx>
    </c:plotArea>
    <c:legend>
      <c:legendPos val="b"/>
      <c:layout>
        <c:manualLayout>
          <c:xMode val="edge"/>
          <c:yMode val="edge"/>
          <c:x val="0.05"/>
          <c:y val="0.85837737127371272"/>
          <c:w val="0.9"/>
          <c:h val="0.12441395663956638"/>
        </c:manualLayout>
      </c:layout>
      <c:overlay val="0"/>
      <c:txPr>
        <a:bodyPr/>
        <a:lstStyle/>
        <a:p>
          <a:pPr>
            <a:defRPr sz="700"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1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338714469607821"/>
          <c:y val="0.11617853998620722"/>
          <c:w val="0.69846458162743508"/>
          <c:h val="0.60932067532174361"/>
        </c:manualLayout>
      </c:layout>
      <c:barChart>
        <c:barDir val="col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7834112"/>
        <c:axId val="117835648"/>
      </c:barChart>
      <c:catAx>
        <c:axId val="117834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835648"/>
        <c:crosses val="autoZero"/>
        <c:auto val="1"/>
        <c:lblAlgn val="ctr"/>
        <c:lblOffset val="100"/>
        <c:noMultiLvlLbl val="0"/>
      </c:catAx>
      <c:valAx>
        <c:axId val="1178356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t-BR" b="0"/>
                  <a:t>Vazão (l/s)</a:t>
                </a:r>
              </a:p>
            </c:rich>
          </c:tx>
          <c:layout>
            <c:manualLayout>
              <c:xMode val="edge"/>
              <c:yMode val="edge"/>
              <c:x val="1.0541557305337162E-2"/>
              <c:y val="0.33717785851727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700"/>
            </a:pPr>
            <a:endParaRPr lang="pt-BR"/>
          </a:p>
        </c:txPr>
        <c:crossAx val="11783411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4.8877380952380992E-2"/>
          <c:y val="0.78603289327187364"/>
          <c:w val="0.87591785714285764"/>
          <c:h val="0.13908483513207254"/>
        </c:manualLayout>
      </c:layout>
      <c:overlay val="0"/>
      <c:txPr>
        <a:bodyPr/>
        <a:lstStyle/>
        <a:p>
          <a:pPr>
            <a:defRPr sz="700"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1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40063315982169"/>
          <c:y val="5.6019008142959396E-2"/>
          <c:w val="0.68929229722726559"/>
          <c:h val="0.688063246177645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Tab_DIN_30dias!$F$4</c:f>
              <c:strCache>
                <c:ptCount val="1"/>
                <c:pt idx="0">
                  <c:v>Média Mensal de Longa Duração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 </c:v>
              </c:pt>
            </c:strLit>
          </c:cat>
          <c:val>
            <c:numRef>
              <c:f>Tab_DIN_30dias!$F$5</c:f>
              <c:numCache>
                <c:formatCode>_-* #,##0_-;\-* #,##0_-;_-* "-"??_-;_-@_-</c:formatCode>
                <c:ptCount val="1"/>
                <c:pt idx="0">
                  <c:v>27640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65D-489A-B3B8-142CCC62F615}"/>
            </c:ext>
          </c:extLst>
        </c:ser>
        <c:ser>
          <c:idx val="1"/>
          <c:order val="1"/>
          <c:tx>
            <c:v>Atual</c:v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2.8418711297220942E-2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71-4390-83F3-02CF5F1F846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 </c:v>
              </c:pt>
            </c:strLit>
          </c:cat>
          <c:val>
            <c:numRef>
              <c:f>Tab_DIN_30dias!$B$5</c:f>
              <c:numCache>
                <c:formatCode>_(* #,##0.00_);_(* \(#,##0.00\);_(* "-"??_);_(@_)</c:formatCode>
                <c:ptCount val="1"/>
                <c:pt idx="0">
                  <c:v>36850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65D-489A-B3B8-142CCC62F615}"/>
            </c:ext>
          </c:extLst>
        </c:ser>
        <c:ser>
          <c:idx val="2"/>
          <c:order val="2"/>
          <c:tx>
            <c:v>Crítica</c:v>
          </c:tx>
          <c:spPr>
            <a:solidFill>
              <a:srgbClr val="FF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 </c:v>
              </c:pt>
            </c:strLit>
          </c:cat>
          <c:val>
            <c:numRef>
              <c:f>Tab_DIN_30dias!$C$5</c:f>
              <c:numCache>
                <c:formatCode>_(* #,##0.00_);_(* \(#,##0.00\);_(* "-"??_);_(@_)</c:formatCode>
                <c:ptCount val="1"/>
                <c:pt idx="0">
                  <c:v>9689.4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65D-489A-B3B8-142CCC62F61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7898240"/>
        <c:axId val="117908224"/>
      </c:barChart>
      <c:catAx>
        <c:axId val="117898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7908224"/>
        <c:crosses val="autoZero"/>
        <c:auto val="1"/>
        <c:lblAlgn val="ctr"/>
        <c:lblOffset val="100"/>
        <c:noMultiLvlLbl val="0"/>
      </c:catAx>
      <c:valAx>
        <c:axId val="1179082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pt-BR" b="0"/>
                  <a:t>Vazão (l/s)</a:t>
                </a:r>
              </a:p>
            </c:rich>
          </c:tx>
          <c:layout>
            <c:manualLayout>
              <c:xMode val="edge"/>
              <c:yMode val="edge"/>
              <c:x val="1.0541514441540323E-2"/>
              <c:y val="0.22532129086808325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crossAx val="117898240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800"/>
            </a:pPr>
            <a:endParaRPr lang="pt-BR"/>
          </a:p>
        </c:txPr>
      </c:legendEntry>
      <c:legendEntry>
        <c:idx val="1"/>
        <c:txPr>
          <a:bodyPr/>
          <a:lstStyle/>
          <a:p>
            <a:pPr>
              <a:defRPr sz="800"/>
            </a:pPr>
            <a:endParaRPr lang="pt-BR"/>
          </a:p>
        </c:txPr>
      </c:legendEntry>
      <c:legendEntry>
        <c:idx val="2"/>
        <c:txPr>
          <a:bodyPr/>
          <a:lstStyle/>
          <a:p>
            <a:pPr>
              <a:defRPr sz="800"/>
            </a:pPr>
            <a:endParaRPr lang="pt-BR"/>
          </a:p>
        </c:txPr>
      </c:legendEntry>
      <c:layout>
        <c:manualLayout>
          <c:xMode val="edge"/>
          <c:yMode val="edge"/>
          <c:x val="0"/>
          <c:y val="0.76393615442829665"/>
          <c:w val="1"/>
          <c:h val="0.19363760340433722"/>
        </c:manualLayout>
      </c:layout>
      <c:overlay val="0"/>
      <c:txPr>
        <a:bodyPr/>
        <a:lstStyle/>
        <a:p>
          <a:pPr>
            <a:defRPr sz="800"/>
          </a:pPr>
          <a:endParaRPr lang="pt-BR"/>
        </a:p>
      </c:txPr>
    </c:legend>
    <c:plotVisOnly val="1"/>
    <c:dispBlanksAs val="gap"/>
    <c:showDLblsOverMax val="0"/>
  </c:chart>
  <c:externalData r:id="rId1">
    <c:autoUpdate val="1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27142857142823"/>
          <c:y val="0.12441813817780405"/>
          <c:w val="0.69498928571428553"/>
          <c:h val="0.642278159555994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Tab_DIN_30dias!$F$4</c:f>
              <c:strCache>
                <c:ptCount val="1"/>
                <c:pt idx="0">
                  <c:v>Média Mensal de Longa Duração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numFmt formatCode="#,##0" sourceLinked="0"/>
              <c:spPr/>
              <c:txPr>
                <a:bodyPr/>
                <a:lstStyle/>
                <a:p>
                  <a:pPr>
                    <a:defRPr sz="800"/>
                  </a:pPr>
                  <a:endParaRPr lang="pt-B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 </c:v>
              </c:pt>
            </c:strLit>
          </c:cat>
          <c:val>
            <c:numRef>
              <c:f>Tab_DIN_30dias!$F$5</c:f>
              <c:numCache>
                <c:formatCode>_-* #,##0_-;\-* #,##0_-;_-* "-"??_-;_-@_-</c:formatCode>
                <c:ptCount val="1"/>
                <c:pt idx="0">
                  <c:v>10377.024097159498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010-48B7-A9D7-099829D5D3CB}"/>
            </c:ext>
          </c:extLst>
        </c:ser>
        <c:ser>
          <c:idx val="1"/>
          <c:order val="1"/>
          <c:tx>
            <c:v>Atual</c:v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5.0396825396826442E-3"/>
                  <c:y val="7.4831649831650124E-2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sz="800"/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16-42BF-8271-09C9237AAF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 </c:v>
              </c:pt>
            </c:strLit>
          </c:cat>
          <c:val>
            <c:numRef>
              <c:f>Tab_DIN_30dias!$B$5</c:f>
              <c:numCache>
                <c:formatCode>_(* #,##0.00_);_(* \(#,##0.00\);_(* "-"??_);_(@_)</c:formatCode>
                <c:ptCount val="1"/>
                <c:pt idx="0">
                  <c:v>8342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010-48B7-A9D7-099829D5D3CB}"/>
            </c:ext>
          </c:extLst>
        </c:ser>
        <c:ser>
          <c:idx val="2"/>
          <c:order val="2"/>
          <c:tx>
            <c:v>Crítica</c:v>
          </c:tx>
          <c:spPr>
            <a:solidFill>
              <a:srgbClr val="FF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 </c:v>
              </c:pt>
            </c:strLit>
          </c:cat>
          <c:val>
            <c:numRef>
              <c:f>Tab_DIN_30dias!$C$5</c:f>
              <c:numCache>
                <c:formatCode>_(* #,##0.00_);_(* \(#,##0.00\);_(* "-"??_);_(@_)</c:formatCode>
                <c:ptCount val="1"/>
                <c:pt idx="0">
                  <c:v>5830.2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010-48B7-A9D7-099829D5D3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7998720"/>
        <c:axId val="118000256"/>
      </c:barChart>
      <c:catAx>
        <c:axId val="117998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8000256"/>
        <c:crosses val="autoZero"/>
        <c:auto val="1"/>
        <c:lblAlgn val="ctr"/>
        <c:lblOffset val="100"/>
        <c:noMultiLvlLbl val="0"/>
      </c:catAx>
      <c:valAx>
        <c:axId val="1180002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900" b="1"/>
                </a:pPr>
                <a:r>
                  <a:rPr lang="pt-BR" sz="900" b="1"/>
                  <a:t>Vazão (l/s)</a:t>
                </a:r>
              </a:p>
            </c:rich>
          </c:tx>
          <c:layout>
            <c:manualLayout>
              <c:xMode val="edge"/>
              <c:yMode val="edge"/>
              <c:x val="1.5581349206349225E-2"/>
              <c:y val="0.1875143097643136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pt-BR"/>
          </a:p>
        </c:txPr>
        <c:crossAx val="117998720"/>
        <c:crosses val="autoZero"/>
        <c:crossBetween val="between"/>
        <c:majorUnit val="15000"/>
      </c:valAx>
    </c:plotArea>
    <c:legend>
      <c:legendPos val="b"/>
      <c:layout>
        <c:manualLayout>
          <c:xMode val="edge"/>
          <c:yMode val="edge"/>
          <c:x val="0.15759960317460556"/>
          <c:y val="0.87673989898990956"/>
          <c:w val="0.82446587301588459"/>
          <c:h val="0.10498569023569022"/>
        </c:manualLayout>
      </c:layout>
      <c:overlay val="0"/>
      <c:txPr>
        <a:bodyPr/>
        <a:lstStyle/>
        <a:p>
          <a:pPr>
            <a:defRPr sz="700"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</c:spPr>
  <c:externalData r:id="rId1">
    <c:autoUpdate val="1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2A02-5BBC-4A56-B42A-8FA1CA527B6D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F12-509B-4018-94CA-C8C95A3F81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060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2A02-5BBC-4A56-B42A-8FA1CA527B6D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F12-509B-4018-94CA-C8C95A3F81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934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2A02-5BBC-4A56-B42A-8FA1CA527B6D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F12-509B-4018-94CA-C8C95A3F81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794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2A02-5BBC-4A56-B42A-8FA1CA527B6D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F12-509B-4018-94CA-C8C95A3F81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868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2A02-5BBC-4A56-B42A-8FA1CA527B6D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F12-509B-4018-94CA-C8C95A3F81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3868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2A02-5BBC-4A56-B42A-8FA1CA527B6D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F12-509B-4018-94CA-C8C95A3F81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904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2A02-5BBC-4A56-B42A-8FA1CA527B6D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F12-509B-4018-94CA-C8C95A3F81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193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2A02-5BBC-4A56-B42A-8FA1CA527B6D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F12-509B-4018-94CA-C8C95A3F81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135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2A02-5BBC-4A56-B42A-8FA1CA527B6D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F12-509B-4018-94CA-C8C95A3F81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861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2A02-5BBC-4A56-B42A-8FA1CA527B6D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F12-509B-4018-94CA-C8C95A3F81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37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err="1"/>
              <a:t>Cliquenoíconeparaadicionarumaimagem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62A02-5BBC-4A56-B42A-8FA1CA527B6D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8BF12-509B-4018-94CA-C8C95A3F81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48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62A02-5BBC-4A56-B42A-8FA1CA527B6D}" type="datetimeFigureOut">
              <a:rPr lang="pt-BR" smtClean="0"/>
              <a:pPr/>
              <a:t>19/10/2020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8BF12-509B-4018-94CA-C8C95A3F81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30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2.jpeg"/><Relationship Id="rId7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image" Target="../media/image2.jpeg"/><Relationship Id="rId7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chart" Target="../charts/chart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3.xml"/><Relationship Id="rId5" Type="http://schemas.openxmlformats.org/officeDocument/2006/relationships/chart" Target="../charts/chart1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to 9"/>
          <p:cNvCxnSpPr/>
          <p:nvPr/>
        </p:nvCxnSpPr>
        <p:spPr>
          <a:xfrm flipV="1">
            <a:off x="578606" y="1032736"/>
            <a:ext cx="11613394" cy="198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578606" y="441248"/>
            <a:ext cx="11613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n w="19050">
                  <a:solidFill>
                    <a:schemeClr val="accent1"/>
                  </a:solidFill>
                  <a:beve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dist="76200" algn="l" rotWithShape="0">
                    <a:schemeClr val="tx1">
                      <a:lumMod val="95000"/>
                      <a:lumOff val="5000"/>
                      <a:alpha val="40000"/>
                    </a:schemeClr>
                  </a:outerShdw>
                </a:effectLst>
              </a:rPr>
              <a:t>Boletim de Acompanhamento Hidrológico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8606" cy="6858000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sp>
        <p:nvSpPr>
          <p:cNvPr id="9" name="CaixaDeTexto 8"/>
          <p:cNvSpPr txBox="1"/>
          <p:nvPr/>
        </p:nvSpPr>
        <p:spPr>
          <a:xfrm>
            <a:off x="578606" y="0"/>
            <a:ext cx="11613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Sala de Situação – AGERH/ANA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612162" y="1080000"/>
            <a:ext cx="116133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Rio Jucu – Estação Fazenda Jucuruaba (57230000)</a:t>
            </a:r>
          </a:p>
          <a:p>
            <a:pPr algn="ctr"/>
            <a:r>
              <a:rPr lang="pt-BR" sz="2000" dirty="0">
                <a:solidFill>
                  <a:srgbClr val="FF0000"/>
                </a:solidFill>
              </a:rPr>
              <a:t>(Estação com falha na transmissão dos dados)</a:t>
            </a:r>
          </a:p>
          <a:p>
            <a:pPr algn="ctr"/>
            <a:endParaRPr lang="pt-BR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pt-BR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61" y="4594069"/>
            <a:ext cx="1121189" cy="180000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815" y="4720590"/>
            <a:ext cx="2520491" cy="1541757"/>
          </a:xfrm>
          <a:prstGeom prst="rect">
            <a:avLst/>
          </a:prstGeom>
        </p:spPr>
      </p:pic>
      <p:sp>
        <p:nvSpPr>
          <p:cNvPr id="15" name="Elipse 14"/>
          <p:cNvSpPr/>
          <p:nvPr/>
        </p:nvSpPr>
        <p:spPr>
          <a:xfrm>
            <a:off x="4214215" y="5826018"/>
            <a:ext cx="108000" cy="108000"/>
          </a:xfrm>
          <a:prstGeom prst="ellipse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>
                <a:shade val="5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1761912" y="5860122"/>
            <a:ext cx="108000" cy="108000"/>
          </a:xfrm>
          <a:prstGeom prst="ellipse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>
                <a:shade val="5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de seta reta 16"/>
          <p:cNvCxnSpPr>
            <a:stCxn id="16" idx="6"/>
            <a:endCxn id="15" idx="2"/>
          </p:cNvCxnSpPr>
          <p:nvPr/>
        </p:nvCxnSpPr>
        <p:spPr>
          <a:xfrm flipV="1">
            <a:off x="1869912" y="5880018"/>
            <a:ext cx="2344303" cy="34104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17"/>
          <p:cNvSpPr/>
          <p:nvPr/>
        </p:nvSpPr>
        <p:spPr>
          <a:xfrm>
            <a:off x="2138601" y="4486684"/>
            <a:ext cx="30299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dirty="0">
                <a:solidFill>
                  <a:schemeClr val="bg1"/>
                </a:solidFill>
              </a:rPr>
              <a:t>UTM E – 345.520,80 m; UTM N – 7.741.409,93  m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244630" y="6271370"/>
            <a:ext cx="26806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100" dirty="0">
                <a:solidFill>
                  <a:schemeClr val="bg1"/>
                </a:solidFill>
              </a:rPr>
              <a:t> Longitude -40,481; Latitude -20,419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121398" y="1800000"/>
            <a:ext cx="25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Vazão Atual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3758043" y="1809169"/>
            <a:ext cx="33844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Histórico de Vazão nos últimos 30 dias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7758000" y="1799999"/>
            <a:ext cx="385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Evolução da Criticidade Hídrica nos últimos 30 dias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715000" y="5353296"/>
            <a:ext cx="6477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b="1" dirty="0">
                <a:solidFill>
                  <a:schemeClr val="bg1"/>
                </a:solidFill>
              </a:rPr>
              <a:t>Notas:</a:t>
            </a:r>
            <a:endParaRPr lang="pt-BR" sz="1000" dirty="0">
              <a:solidFill>
                <a:schemeClr val="bg1"/>
              </a:solidFill>
            </a:endParaRPr>
          </a:p>
          <a:p>
            <a:pPr marL="228600" lvl="0" indent="-228600" algn="just">
              <a:buFont typeface="+mj-lt"/>
              <a:buAutoNum type="arabicPeriod"/>
            </a:pPr>
            <a:r>
              <a:rPr lang="pt-BR" sz="1000" dirty="0">
                <a:solidFill>
                  <a:schemeClr val="bg1"/>
                </a:solidFill>
              </a:rPr>
              <a:t>O índice de criticidade hídrica é uma razão entre as vazões observada e de referência (Q</a:t>
            </a:r>
            <a:r>
              <a:rPr lang="pt-BR" sz="1000" baseline="-25000" dirty="0">
                <a:solidFill>
                  <a:schemeClr val="bg1"/>
                </a:solidFill>
              </a:rPr>
              <a:t>90</a:t>
            </a:r>
            <a:r>
              <a:rPr lang="pt-BR" sz="1000" dirty="0">
                <a:solidFill>
                  <a:schemeClr val="bg1"/>
                </a:solidFill>
              </a:rPr>
              <a:t>) em base mensal. Portanto, na transição dos meses, podem ocorrer variações expressivas nesse valor</a:t>
            </a:r>
            <a:r>
              <a:rPr lang="pt-BR" sz="1000" baseline="-25000" dirty="0">
                <a:solidFill>
                  <a:schemeClr val="bg1"/>
                </a:solidFill>
              </a:rPr>
              <a:t>,</a:t>
            </a:r>
            <a:r>
              <a:rPr lang="pt-BR" sz="1000" dirty="0">
                <a:solidFill>
                  <a:schemeClr val="bg1"/>
                </a:solidFill>
              </a:rPr>
              <a:t> em função do valor de referência mensal e não da vazão medida em campo.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pt-BR" sz="1000" dirty="0">
                <a:solidFill>
                  <a:schemeClr val="bg1"/>
                </a:solidFill>
              </a:rPr>
              <a:t>A média mensal de longa duração corresponde à média aritmética das vazões naturais médias verificadas durante a série histórica de observações para o mês. 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pt-BR" sz="1000" dirty="0">
                <a:solidFill>
                  <a:schemeClr val="bg1"/>
                </a:solidFill>
              </a:rPr>
              <a:t>O horário de coleta dos dados continua atrelado ao horário mundial (UTC -3). Portanto, sem considerar o horário de verão.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pt-BR" sz="1000" dirty="0">
                <a:solidFill>
                  <a:schemeClr val="bg1"/>
                </a:solidFill>
              </a:rPr>
              <a:t>Fonte de dados : AGERH, ANA</a:t>
            </a:r>
          </a:p>
          <a:p>
            <a:pPr algn="just"/>
            <a:endParaRPr lang="pt-BR" sz="1000" dirty="0">
              <a:solidFill>
                <a:schemeClr val="bg1"/>
              </a:solidFill>
            </a:endParaRPr>
          </a:p>
        </p:txBody>
      </p:sp>
      <p:graphicFrame>
        <p:nvGraphicFramePr>
          <p:cNvPr id="26" name="Gráfico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678211"/>
              </p:ext>
            </p:extLst>
          </p:nvPr>
        </p:nvGraphicFramePr>
        <p:xfrm>
          <a:off x="4140000" y="2107777"/>
          <a:ext cx="2931394" cy="1528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7" name="Gráfico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298002"/>
              </p:ext>
            </p:extLst>
          </p:nvPr>
        </p:nvGraphicFramePr>
        <p:xfrm>
          <a:off x="7848000" y="2160000"/>
          <a:ext cx="3636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0" name="Gráfico 29">
            <a:extLst>
              <a:ext uri="{FF2B5EF4-FFF2-40B4-BE49-F238E27FC236}">
                <a16:creationId xmlns="" xmlns:a16="http://schemas.microsoft.com/office/drawing/2014/main" id="{6BFF734C-E50A-439D-8B61-95C711ABFE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928473"/>
              </p:ext>
            </p:extLst>
          </p:nvPr>
        </p:nvGraphicFramePr>
        <p:xfrm>
          <a:off x="1096664" y="2160001"/>
          <a:ext cx="2544734" cy="1444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9" name="Gráfico 28">
            <a:extLst>
              <a:ext uri="{FF2B5EF4-FFF2-40B4-BE49-F238E27FC236}">
                <a16:creationId xmlns=""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511804"/>
              </p:ext>
            </p:extLst>
          </p:nvPr>
        </p:nvGraphicFramePr>
        <p:xfrm>
          <a:off x="1096665" y="2215162"/>
          <a:ext cx="2556934" cy="1528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4" name="CaixaDeTexto 23"/>
          <p:cNvSpPr txBox="1"/>
          <p:nvPr/>
        </p:nvSpPr>
        <p:spPr>
          <a:xfrm>
            <a:off x="581603" y="438159"/>
            <a:ext cx="250483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</a:rPr>
              <a:t>Boletim nº </a:t>
            </a:r>
            <a:r>
              <a:rPr lang="pt-BR" sz="1200" dirty="0" smtClean="0">
                <a:solidFill>
                  <a:schemeClr val="bg1"/>
                </a:solidFill>
              </a:rPr>
              <a:t>195/2020</a:t>
            </a:r>
            <a:endParaRPr lang="pt-BR" sz="1200" dirty="0">
              <a:solidFill>
                <a:schemeClr val="bg1"/>
              </a:solidFill>
            </a:endParaRPr>
          </a:p>
          <a:p>
            <a:r>
              <a:rPr lang="pt-BR" sz="1100" dirty="0" smtClean="0">
                <a:solidFill>
                  <a:schemeClr val="bg1"/>
                </a:solidFill>
              </a:rPr>
              <a:t>Segunda-feira</a:t>
            </a:r>
            <a:r>
              <a:rPr lang="pt-BR" sz="1100" dirty="0">
                <a:solidFill>
                  <a:schemeClr val="bg1"/>
                </a:solidFill>
              </a:rPr>
              <a:t>, </a:t>
            </a:r>
            <a:r>
              <a:rPr lang="pt-BR" sz="1100" dirty="0" smtClean="0">
                <a:solidFill>
                  <a:schemeClr val="bg1"/>
                </a:solidFill>
              </a:rPr>
              <a:t>19 </a:t>
            </a:r>
            <a:r>
              <a:rPr lang="pt-BR" sz="1100" dirty="0">
                <a:solidFill>
                  <a:schemeClr val="bg1"/>
                </a:solidFill>
              </a:rPr>
              <a:t>de outubro de 2020</a:t>
            </a:r>
          </a:p>
        </p:txBody>
      </p:sp>
    </p:spTree>
    <p:extLst>
      <p:ext uri="{BB962C8B-B14F-4D97-AF65-F5344CB8AC3E}">
        <p14:creationId xmlns:p14="http://schemas.microsoft.com/office/powerpoint/2010/main" val="170339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to 9"/>
          <p:cNvCxnSpPr/>
          <p:nvPr/>
        </p:nvCxnSpPr>
        <p:spPr>
          <a:xfrm flipV="1">
            <a:off x="578606" y="1032736"/>
            <a:ext cx="11613394" cy="198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578606" y="441248"/>
            <a:ext cx="11613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n w="19050">
                  <a:solidFill>
                    <a:schemeClr val="accent1"/>
                  </a:solidFill>
                  <a:beve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dist="76200" algn="l" rotWithShape="0">
                    <a:schemeClr val="tx1">
                      <a:lumMod val="95000"/>
                      <a:lumOff val="5000"/>
                      <a:alpha val="40000"/>
                    </a:schemeClr>
                  </a:outerShdw>
                </a:effectLst>
              </a:rPr>
              <a:t>Boletim de Acompanhamento Hidrológico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8606" cy="6858000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sp>
        <p:nvSpPr>
          <p:cNvPr id="9" name="CaixaDeTexto 8"/>
          <p:cNvSpPr txBox="1"/>
          <p:nvPr/>
        </p:nvSpPr>
        <p:spPr>
          <a:xfrm>
            <a:off x="578606" y="0"/>
            <a:ext cx="11613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Sala de Situação – AGERH/ANA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78606" y="1080000"/>
            <a:ext cx="11613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Rio Itabapoana – Estação Ponte do Itabapoana (57830000)</a:t>
            </a:r>
          </a:p>
          <a:p>
            <a:pPr algn="ctr"/>
            <a:endParaRPr lang="pt-BR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pt-BR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61" y="4594069"/>
            <a:ext cx="1121189" cy="180000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815" y="4720590"/>
            <a:ext cx="2520491" cy="1541757"/>
          </a:xfrm>
          <a:prstGeom prst="rect">
            <a:avLst/>
          </a:prstGeom>
        </p:spPr>
      </p:pic>
      <p:sp>
        <p:nvSpPr>
          <p:cNvPr id="15" name="Elipse 14"/>
          <p:cNvSpPr/>
          <p:nvPr/>
        </p:nvSpPr>
        <p:spPr>
          <a:xfrm>
            <a:off x="3301711" y="5687932"/>
            <a:ext cx="108000" cy="108000"/>
          </a:xfrm>
          <a:prstGeom prst="ellipse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>
                <a:shade val="5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/>
          <p:cNvSpPr/>
          <p:nvPr/>
        </p:nvSpPr>
        <p:spPr>
          <a:xfrm>
            <a:off x="1303618" y="6262347"/>
            <a:ext cx="108000" cy="108000"/>
          </a:xfrm>
          <a:prstGeom prst="ellipse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>
                <a:shade val="5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de seta reta 16"/>
          <p:cNvCxnSpPr>
            <a:stCxn id="16" idx="6"/>
            <a:endCxn id="15" idx="2"/>
          </p:cNvCxnSpPr>
          <p:nvPr/>
        </p:nvCxnSpPr>
        <p:spPr>
          <a:xfrm flipV="1">
            <a:off x="1411618" y="5741932"/>
            <a:ext cx="1890093" cy="574415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17"/>
          <p:cNvSpPr/>
          <p:nvPr/>
        </p:nvSpPr>
        <p:spPr>
          <a:xfrm>
            <a:off x="2138598" y="4486684"/>
            <a:ext cx="30299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dirty="0">
                <a:solidFill>
                  <a:schemeClr val="bg1"/>
                </a:solidFill>
              </a:rPr>
              <a:t>UTM E – 244.340,93 m; UTM N – 7.653.052,84  m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244630" y="6271370"/>
            <a:ext cx="26806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100" dirty="0">
                <a:solidFill>
                  <a:schemeClr val="bg1"/>
                </a:solidFill>
              </a:rPr>
              <a:t> Longitude -41,463; Latitude -21,206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121398" y="1800000"/>
            <a:ext cx="25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Vazão Atual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4050000" y="1800000"/>
            <a:ext cx="307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Histórico de Vazão nos últimos 30 dias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7758000" y="1799999"/>
            <a:ext cx="3852000" cy="52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Evolução da Criticidade Hídrica nos últimos 30 dias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715000" y="5353296"/>
            <a:ext cx="6477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b="1" dirty="0">
                <a:solidFill>
                  <a:schemeClr val="bg1"/>
                </a:solidFill>
              </a:rPr>
              <a:t>Notas:</a:t>
            </a:r>
            <a:endParaRPr lang="pt-BR" sz="1000" dirty="0">
              <a:solidFill>
                <a:schemeClr val="bg1"/>
              </a:solidFill>
            </a:endParaRPr>
          </a:p>
          <a:p>
            <a:pPr marL="228600" lvl="0" indent="-228600" algn="just">
              <a:buFont typeface="+mj-lt"/>
              <a:buAutoNum type="arabicPeriod"/>
            </a:pPr>
            <a:r>
              <a:rPr lang="pt-BR" sz="1000" dirty="0">
                <a:solidFill>
                  <a:schemeClr val="bg1"/>
                </a:solidFill>
              </a:rPr>
              <a:t>O índice de criticidade hídrica é uma razão entre as vazões observada e de referência (Q</a:t>
            </a:r>
            <a:r>
              <a:rPr lang="pt-BR" sz="1000" baseline="-25000" dirty="0">
                <a:solidFill>
                  <a:schemeClr val="bg1"/>
                </a:solidFill>
              </a:rPr>
              <a:t>90</a:t>
            </a:r>
            <a:r>
              <a:rPr lang="pt-BR" sz="1000" dirty="0">
                <a:solidFill>
                  <a:schemeClr val="bg1"/>
                </a:solidFill>
              </a:rPr>
              <a:t>) em base mensal. Portanto, na transição dos meses, podem ocorrer variações expressivas nesse valor</a:t>
            </a:r>
            <a:r>
              <a:rPr lang="pt-BR" sz="1000" baseline="-25000" dirty="0">
                <a:solidFill>
                  <a:schemeClr val="bg1"/>
                </a:solidFill>
              </a:rPr>
              <a:t>,</a:t>
            </a:r>
            <a:r>
              <a:rPr lang="pt-BR" sz="1000" dirty="0">
                <a:solidFill>
                  <a:schemeClr val="bg1"/>
                </a:solidFill>
              </a:rPr>
              <a:t> em função do valor de referência mensal e não da vazão medida em campo.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pt-BR" sz="1000" dirty="0">
                <a:solidFill>
                  <a:schemeClr val="bg1"/>
                </a:solidFill>
              </a:rPr>
              <a:t>A média mensal de longa duração corresponde à média aritmética das vazões naturais médias verificadas durante a série histórica de observações para o mês. 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pt-BR" sz="1000" dirty="0">
                <a:solidFill>
                  <a:schemeClr val="bg1"/>
                </a:solidFill>
              </a:rPr>
              <a:t>O horário de coleta dos dados continua atrelado ao horário mundial (UTC -3). Portanto, sem considerar o horário de verão.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pt-BR" sz="1000" dirty="0">
                <a:solidFill>
                  <a:schemeClr val="bg1"/>
                </a:solidFill>
              </a:rPr>
              <a:t>Fonte de dados : AGERH, ANA</a:t>
            </a:r>
          </a:p>
          <a:p>
            <a:pPr algn="just"/>
            <a:endParaRPr lang="pt-BR" sz="1000" dirty="0">
              <a:solidFill>
                <a:schemeClr val="bg1"/>
              </a:solidFill>
            </a:endParaRPr>
          </a:p>
        </p:txBody>
      </p:sp>
      <p:graphicFrame>
        <p:nvGraphicFramePr>
          <p:cNvPr id="28" name="Gráfico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387359"/>
              </p:ext>
            </p:extLst>
          </p:nvPr>
        </p:nvGraphicFramePr>
        <p:xfrm>
          <a:off x="7848000" y="2160000"/>
          <a:ext cx="3636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9" name="Gráfico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954203"/>
              </p:ext>
            </p:extLst>
          </p:nvPr>
        </p:nvGraphicFramePr>
        <p:xfrm>
          <a:off x="4140000" y="2160000"/>
          <a:ext cx="2916000" cy="14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6" name="Gráfico 25">
            <a:extLst>
              <a:ext uri="{FF2B5EF4-FFF2-40B4-BE49-F238E27FC236}">
                <a16:creationId xmlns=""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997041"/>
              </p:ext>
            </p:extLst>
          </p:nvPr>
        </p:nvGraphicFramePr>
        <p:xfrm>
          <a:off x="1096664" y="2160001"/>
          <a:ext cx="2544734" cy="1444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3" name="Gráfico 32">
            <a:extLst>
              <a:ext uri="{FF2B5EF4-FFF2-40B4-BE49-F238E27FC236}">
                <a16:creationId xmlns=""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924239"/>
              </p:ext>
            </p:extLst>
          </p:nvPr>
        </p:nvGraphicFramePr>
        <p:xfrm>
          <a:off x="1159876" y="2263931"/>
          <a:ext cx="2481522" cy="1340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4" name="CaixaDeTexto 23"/>
          <p:cNvSpPr txBox="1"/>
          <p:nvPr/>
        </p:nvSpPr>
        <p:spPr>
          <a:xfrm>
            <a:off x="581603" y="438159"/>
            <a:ext cx="250483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</a:rPr>
              <a:t>Boletim nº </a:t>
            </a:r>
            <a:r>
              <a:rPr lang="pt-BR" sz="1200" dirty="0" smtClean="0">
                <a:solidFill>
                  <a:schemeClr val="bg1"/>
                </a:solidFill>
              </a:rPr>
              <a:t>195/2020</a:t>
            </a:r>
            <a:endParaRPr lang="pt-BR" sz="1200" dirty="0">
              <a:solidFill>
                <a:schemeClr val="bg1"/>
              </a:solidFill>
            </a:endParaRPr>
          </a:p>
          <a:p>
            <a:r>
              <a:rPr lang="pt-BR" sz="1100" dirty="0" smtClean="0">
                <a:solidFill>
                  <a:schemeClr val="bg1"/>
                </a:solidFill>
              </a:rPr>
              <a:t>Segunda-feira</a:t>
            </a:r>
            <a:r>
              <a:rPr lang="pt-BR" sz="1100" dirty="0">
                <a:solidFill>
                  <a:schemeClr val="bg1"/>
                </a:solidFill>
              </a:rPr>
              <a:t>, </a:t>
            </a:r>
            <a:r>
              <a:rPr lang="pt-BR" sz="1100" dirty="0" smtClean="0">
                <a:solidFill>
                  <a:schemeClr val="bg1"/>
                </a:solidFill>
              </a:rPr>
              <a:t>19 </a:t>
            </a:r>
            <a:r>
              <a:rPr lang="pt-BR" sz="1100" dirty="0">
                <a:solidFill>
                  <a:schemeClr val="bg1"/>
                </a:solidFill>
              </a:rPr>
              <a:t>de outubro de 2020</a:t>
            </a:r>
          </a:p>
        </p:txBody>
      </p:sp>
    </p:spTree>
    <p:extLst>
      <p:ext uri="{BB962C8B-B14F-4D97-AF65-F5344CB8AC3E}">
        <p14:creationId xmlns:p14="http://schemas.microsoft.com/office/powerpoint/2010/main" val="3433501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to 9"/>
          <p:cNvCxnSpPr/>
          <p:nvPr/>
        </p:nvCxnSpPr>
        <p:spPr>
          <a:xfrm flipV="1">
            <a:off x="578606" y="1032736"/>
            <a:ext cx="11613394" cy="198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578606" y="441248"/>
            <a:ext cx="11613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1200" cap="none" spc="0" normalizeH="0" baseline="0" noProof="0" dirty="0">
                <a:ln w="19050">
                  <a:solidFill>
                    <a:srgbClr val="5B9BD5"/>
                  </a:solidFill>
                  <a:bevel/>
                </a:ln>
                <a:solidFill>
                  <a:srgbClr val="5B9BD5">
                    <a:lumMod val="40000"/>
                    <a:lumOff val="60000"/>
                  </a:srgbClr>
                </a:solidFill>
                <a:effectLst>
                  <a:outerShdw dist="76200" algn="l" rotWithShape="0">
                    <a:prstClr val="black">
                      <a:lumMod val="95000"/>
                      <a:lumOff val="5000"/>
                      <a:alpha val="40000"/>
                    </a:prst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Boletim de Acompanhamento Hidrológico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8606" cy="6858000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sp>
        <p:nvSpPr>
          <p:cNvPr id="9" name="CaixaDeTexto 8"/>
          <p:cNvSpPr txBox="1"/>
          <p:nvPr/>
        </p:nvSpPr>
        <p:spPr>
          <a:xfrm>
            <a:off x="578606" y="0"/>
            <a:ext cx="11613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40000"/>
                    <a:lumOff val="60000"/>
                  </a:srgbClr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Sala de Situação – AGERH/ANA 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578606" y="1080000"/>
            <a:ext cx="116133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Rio </a:t>
            </a:r>
            <a:r>
              <a:rPr kumimoji="0" lang="pt-B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Jucu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Braço Norte – Estação PCH São Pedro  (57150500)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40000"/>
                  <a:lumOff val="6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61" y="4594069"/>
            <a:ext cx="1121189" cy="180000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815" y="4720590"/>
            <a:ext cx="2520491" cy="1541757"/>
          </a:xfrm>
          <a:prstGeom prst="rect">
            <a:avLst/>
          </a:prstGeom>
        </p:spPr>
      </p:pic>
      <p:sp>
        <p:nvSpPr>
          <p:cNvPr id="15" name="Elipse 14"/>
          <p:cNvSpPr/>
          <p:nvPr/>
        </p:nvSpPr>
        <p:spPr>
          <a:xfrm>
            <a:off x="3568060" y="5517181"/>
            <a:ext cx="108000" cy="108000"/>
          </a:xfrm>
          <a:prstGeom prst="ellipse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>
                <a:shade val="5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Elipse 15"/>
          <p:cNvSpPr/>
          <p:nvPr/>
        </p:nvSpPr>
        <p:spPr>
          <a:xfrm>
            <a:off x="1784858" y="5720194"/>
            <a:ext cx="108000" cy="108000"/>
          </a:xfrm>
          <a:prstGeom prst="ellipse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>
                <a:shade val="5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" name="Conector de seta reta 16"/>
          <p:cNvCxnSpPr>
            <a:stCxn id="16" idx="6"/>
            <a:endCxn id="15" idx="2"/>
          </p:cNvCxnSpPr>
          <p:nvPr/>
        </p:nvCxnSpPr>
        <p:spPr>
          <a:xfrm flipV="1">
            <a:off x="1892858" y="5571181"/>
            <a:ext cx="1675202" cy="203013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17"/>
          <p:cNvSpPr/>
          <p:nvPr/>
        </p:nvSpPr>
        <p:spPr>
          <a:xfrm>
            <a:off x="2138599" y="4486684"/>
            <a:ext cx="30299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UTM E – 327.503,46 m; UTM N – 7.752.760,39  m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2244630" y="6271370"/>
            <a:ext cx="26806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Longitude -40,652; Latitude -20,315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121398" y="1800000"/>
            <a:ext cx="25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Vazão Atual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4050000" y="1800000"/>
            <a:ext cx="307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Histórico de Vazão nos últimos 30 dias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7758000" y="1799999"/>
            <a:ext cx="3852000" cy="52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40000"/>
                    <a:lumOff val="6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Evolução da Criticidade Hídrica nos últimos 30 dias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5715000" y="5353296"/>
            <a:ext cx="6477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Notas:</a:t>
            </a:r>
            <a:endParaRPr kumimoji="0" lang="pt-B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índice de criticidade hídrica é uma razão entre as vazões observada e de referência (Q</a:t>
            </a:r>
            <a:r>
              <a:rPr kumimoji="0" lang="pt-BR" sz="10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90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em base mensal. Portanto, na transição dos meses, podem ocorrer variações expressivas nesse valor</a:t>
            </a:r>
            <a:r>
              <a:rPr kumimoji="0" lang="pt-BR" sz="1000" b="0" i="0" u="none" strike="noStrike" kern="1200" cap="none" spc="0" normalizeH="0" baseline="-25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</a:t>
            </a: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em função do valor de referência mensal e não da vazão medida em campo.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média mensal de longa duração corresponde à média aritmética das vazões naturais médias verificadas durante a série histórica de observações para o mês. 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 horário de coleta dos dados continua atrelado ao horário mundial (UTC -3). Portanto, sem considerar o horário de verão.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t-BR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Fonte de dados : AGERH, ANA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25" name="Gráfic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431659"/>
              </p:ext>
            </p:extLst>
          </p:nvPr>
        </p:nvGraphicFramePr>
        <p:xfrm>
          <a:off x="1080000" y="2160000"/>
          <a:ext cx="2520000" cy="118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6" name="Gráfico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521439"/>
              </p:ext>
            </p:extLst>
          </p:nvPr>
        </p:nvGraphicFramePr>
        <p:xfrm>
          <a:off x="4140000" y="2160000"/>
          <a:ext cx="2916000" cy="14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7" name="Gráfico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470802"/>
              </p:ext>
            </p:extLst>
          </p:nvPr>
        </p:nvGraphicFramePr>
        <p:xfrm>
          <a:off x="7848000" y="2160000"/>
          <a:ext cx="3636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8" name="CaixaDeTexto 27"/>
          <p:cNvSpPr txBox="1"/>
          <p:nvPr/>
        </p:nvSpPr>
        <p:spPr>
          <a:xfrm>
            <a:off x="581603" y="438159"/>
            <a:ext cx="250483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</a:rPr>
              <a:t>Boletim nº </a:t>
            </a:r>
            <a:r>
              <a:rPr lang="pt-BR" sz="1200" dirty="0" smtClean="0">
                <a:solidFill>
                  <a:schemeClr val="bg1"/>
                </a:solidFill>
              </a:rPr>
              <a:t>195/2020</a:t>
            </a:r>
            <a:endParaRPr lang="pt-BR" sz="1200" dirty="0">
              <a:solidFill>
                <a:schemeClr val="bg1"/>
              </a:solidFill>
            </a:endParaRPr>
          </a:p>
          <a:p>
            <a:r>
              <a:rPr lang="pt-BR" sz="1100" dirty="0" smtClean="0">
                <a:solidFill>
                  <a:schemeClr val="bg1"/>
                </a:solidFill>
              </a:rPr>
              <a:t>Segunda-feira</a:t>
            </a:r>
            <a:r>
              <a:rPr lang="pt-BR" sz="1100" dirty="0">
                <a:solidFill>
                  <a:schemeClr val="bg1"/>
                </a:solidFill>
              </a:rPr>
              <a:t>, </a:t>
            </a:r>
            <a:r>
              <a:rPr lang="pt-BR" sz="1100" dirty="0" smtClean="0">
                <a:solidFill>
                  <a:schemeClr val="bg1"/>
                </a:solidFill>
              </a:rPr>
              <a:t>19 </a:t>
            </a:r>
            <a:r>
              <a:rPr lang="pt-BR" sz="1100" dirty="0">
                <a:solidFill>
                  <a:schemeClr val="bg1"/>
                </a:solidFill>
              </a:rPr>
              <a:t>de outubro de 2020</a:t>
            </a:r>
          </a:p>
        </p:txBody>
      </p:sp>
    </p:spTree>
    <p:extLst>
      <p:ext uri="{BB962C8B-B14F-4D97-AF65-F5344CB8AC3E}">
        <p14:creationId xmlns:p14="http://schemas.microsoft.com/office/powerpoint/2010/main" val="449213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to 9"/>
          <p:cNvCxnSpPr/>
          <p:nvPr/>
        </p:nvCxnSpPr>
        <p:spPr>
          <a:xfrm flipV="1">
            <a:off x="578606" y="1032736"/>
            <a:ext cx="11613394" cy="1980"/>
          </a:xfrm>
          <a:prstGeom prst="line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578606" y="441248"/>
            <a:ext cx="11613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n w="19050">
                  <a:solidFill>
                    <a:schemeClr val="accent1"/>
                  </a:solidFill>
                  <a:beve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dist="76200" algn="l" rotWithShape="0">
                    <a:schemeClr val="tx1">
                      <a:lumMod val="95000"/>
                      <a:lumOff val="5000"/>
                      <a:alpha val="40000"/>
                    </a:schemeClr>
                  </a:outerShdw>
                </a:effectLst>
              </a:rPr>
              <a:t>Boletim de Acompanhamento Hidrológico 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8606" cy="6858000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sp>
        <p:nvSpPr>
          <p:cNvPr id="9" name="CaixaDeTexto 8"/>
          <p:cNvSpPr txBox="1"/>
          <p:nvPr/>
        </p:nvSpPr>
        <p:spPr>
          <a:xfrm>
            <a:off x="578606" y="0"/>
            <a:ext cx="11613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Sala de Situação – AGERH/ANA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635149" y="1029806"/>
            <a:ext cx="11613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Rio São José – Estação Barra de São Gabriel (56997000)</a:t>
            </a:r>
          </a:p>
          <a:p>
            <a:pPr algn="ctr"/>
            <a:r>
              <a:rPr lang="pt-BR" sz="2000" dirty="0">
                <a:solidFill>
                  <a:srgbClr val="FF0000"/>
                </a:solidFill>
              </a:rPr>
              <a:t>(Estação com falha na transmissão dos dados)</a:t>
            </a:r>
          </a:p>
          <a:p>
            <a:pPr algn="ctr"/>
            <a:endParaRPr lang="pt-BR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121398" y="1800000"/>
            <a:ext cx="252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Vazão Atual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4050000" y="1800000"/>
            <a:ext cx="307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Histórico de Vazão nos últimos 30 dias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7758000" y="1799999"/>
            <a:ext cx="3852000" cy="52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Evolução da Criticidade Hídrica nos últimos 30 dias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715000" y="5353296"/>
            <a:ext cx="6477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 b="1" dirty="0">
                <a:solidFill>
                  <a:schemeClr val="bg1"/>
                </a:solidFill>
              </a:rPr>
              <a:t>Notas:</a:t>
            </a:r>
            <a:endParaRPr lang="pt-BR" sz="1000" dirty="0">
              <a:solidFill>
                <a:schemeClr val="bg1"/>
              </a:solidFill>
            </a:endParaRPr>
          </a:p>
          <a:p>
            <a:pPr marL="228600" lvl="0" indent="-228600" algn="just">
              <a:buFont typeface="+mj-lt"/>
              <a:buAutoNum type="arabicPeriod"/>
            </a:pPr>
            <a:r>
              <a:rPr lang="pt-BR" sz="1000" dirty="0">
                <a:solidFill>
                  <a:schemeClr val="bg1"/>
                </a:solidFill>
              </a:rPr>
              <a:t>O índice de criticidade hídrica é uma razão entre as vazões observada e de referência (Q</a:t>
            </a:r>
            <a:r>
              <a:rPr lang="pt-BR" sz="1000" baseline="-25000" dirty="0">
                <a:solidFill>
                  <a:schemeClr val="bg1"/>
                </a:solidFill>
              </a:rPr>
              <a:t>90</a:t>
            </a:r>
            <a:r>
              <a:rPr lang="pt-BR" sz="1000" dirty="0">
                <a:solidFill>
                  <a:schemeClr val="bg1"/>
                </a:solidFill>
              </a:rPr>
              <a:t>) em base mensal. Portanto, na transição dos meses, podem ocorrer variações expressivas nesse valor</a:t>
            </a:r>
            <a:r>
              <a:rPr lang="pt-BR" sz="1000" baseline="-25000" dirty="0">
                <a:solidFill>
                  <a:schemeClr val="bg1"/>
                </a:solidFill>
              </a:rPr>
              <a:t>,</a:t>
            </a:r>
            <a:r>
              <a:rPr lang="pt-BR" sz="1000" dirty="0">
                <a:solidFill>
                  <a:schemeClr val="bg1"/>
                </a:solidFill>
              </a:rPr>
              <a:t> em função do valor de referência mensal e não da vazão medida em campo.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pt-BR" sz="1000" dirty="0">
                <a:solidFill>
                  <a:schemeClr val="bg1"/>
                </a:solidFill>
              </a:rPr>
              <a:t>A média mensal de longa duração corresponde à média aritmética das vazões naturais médias verificadas durante a série histórica de observações para o mês. </a:t>
            </a:r>
          </a:p>
          <a:p>
            <a:pPr marL="228600" lvl="0" indent="-228600" algn="just">
              <a:buFont typeface="+mj-lt"/>
              <a:buAutoNum type="arabicPeriod"/>
            </a:pPr>
            <a:r>
              <a:rPr lang="pt-BR" sz="1000" dirty="0">
                <a:solidFill>
                  <a:schemeClr val="bg1"/>
                </a:solidFill>
              </a:rPr>
              <a:t>O horário de coleta dos dados continua atrelado ao horário mundial (UTC -3). Portanto, sem considerar o horário de verão.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pt-BR" sz="1000" dirty="0">
                <a:solidFill>
                  <a:schemeClr val="bg1"/>
                </a:solidFill>
              </a:rPr>
              <a:t>Fonte de dados : AGERH,  ANA</a:t>
            </a:r>
          </a:p>
          <a:p>
            <a:pPr algn="just"/>
            <a:endParaRPr lang="pt-BR" sz="1000" dirty="0">
              <a:solidFill>
                <a:schemeClr val="bg1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61" y="4594069"/>
            <a:ext cx="1121189" cy="1800000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815" y="4720590"/>
            <a:ext cx="2520491" cy="1541757"/>
          </a:xfrm>
          <a:prstGeom prst="rect">
            <a:avLst/>
          </a:prstGeom>
        </p:spPr>
      </p:pic>
      <p:sp>
        <p:nvSpPr>
          <p:cNvPr id="19" name="Elipse 18"/>
          <p:cNvSpPr/>
          <p:nvPr/>
        </p:nvSpPr>
        <p:spPr>
          <a:xfrm>
            <a:off x="3915125" y="5720194"/>
            <a:ext cx="108000" cy="108000"/>
          </a:xfrm>
          <a:prstGeom prst="ellipse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>
                <a:shade val="5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Elipse 19"/>
          <p:cNvSpPr/>
          <p:nvPr/>
        </p:nvSpPr>
        <p:spPr>
          <a:xfrm>
            <a:off x="1726021" y="5161000"/>
            <a:ext cx="108000" cy="108000"/>
          </a:xfrm>
          <a:prstGeom prst="ellipse">
            <a:avLst/>
          </a:prstGeom>
          <a:solidFill>
            <a:srgbClr val="FFFF00">
              <a:alpha val="60000"/>
            </a:srgbClr>
          </a:solidFill>
          <a:ln>
            <a:solidFill>
              <a:schemeClr val="accent1">
                <a:shade val="50000"/>
                <a:alpha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1" name="Conector de seta reta 20"/>
          <p:cNvCxnSpPr>
            <a:stCxn id="20" idx="6"/>
            <a:endCxn id="19" idx="2"/>
          </p:cNvCxnSpPr>
          <p:nvPr/>
        </p:nvCxnSpPr>
        <p:spPr>
          <a:xfrm>
            <a:off x="1834021" y="5215000"/>
            <a:ext cx="2081104" cy="559194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2138599" y="4486684"/>
            <a:ext cx="30299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dirty="0">
                <a:solidFill>
                  <a:schemeClr val="bg1"/>
                </a:solidFill>
              </a:rPr>
              <a:t>UTM E – 340.355,31 m; UTM N – 7.892.047,32  m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2244630" y="6271370"/>
            <a:ext cx="26806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100" dirty="0">
                <a:solidFill>
                  <a:schemeClr val="bg1"/>
                </a:solidFill>
              </a:rPr>
              <a:t> Longitude -40,517; Latitude -19,058</a:t>
            </a:r>
          </a:p>
        </p:txBody>
      </p:sp>
      <p:graphicFrame>
        <p:nvGraphicFramePr>
          <p:cNvPr id="28" name="Gráfico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824318"/>
              </p:ext>
            </p:extLst>
          </p:nvPr>
        </p:nvGraphicFramePr>
        <p:xfrm>
          <a:off x="1080000" y="2160000"/>
          <a:ext cx="2561398" cy="1417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5" name="Gráfic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404397"/>
              </p:ext>
            </p:extLst>
          </p:nvPr>
        </p:nvGraphicFramePr>
        <p:xfrm>
          <a:off x="4140000" y="2160000"/>
          <a:ext cx="2916000" cy="147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6" name="Gráfico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405929"/>
              </p:ext>
            </p:extLst>
          </p:nvPr>
        </p:nvGraphicFramePr>
        <p:xfrm>
          <a:off x="7848000" y="2160000"/>
          <a:ext cx="3636000" cy="23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4" name="CaixaDeTexto 23"/>
          <p:cNvSpPr txBox="1"/>
          <p:nvPr/>
        </p:nvSpPr>
        <p:spPr>
          <a:xfrm>
            <a:off x="581603" y="438159"/>
            <a:ext cx="250483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>
                <a:solidFill>
                  <a:schemeClr val="bg1"/>
                </a:solidFill>
              </a:rPr>
              <a:t>Boletim nº </a:t>
            </a:r>
            <a:r>
              <a:rPr lang="pt-BR" sz="1200" dirty="0" smtClean="0">
                <a:solidFill>
                  <a:schemeClr val="bg1"/>
                </a:solidFill>
              </a:rPr>
              <a:t>195/2020</a:t>
            </a:r>
            <a:endParaRPr lang="pt-BR" sz="1200" dirty="0">
              <a:solidFill>
                <a:schemeClr val="bg1"/>
              </a:solidFill>
            </a:endParaRPr>
          </a:p>
          <a:p>
            <a:r>
              <a:rPr lang="pt-BR" sz="1100" dirty="0" smtClean="0">
                <a:solidFill>
                  <a:schemeClr val="bg1"/>
                </a:solidFill>
              </a:rPr>
              <a:t>Segunda-feira</a:t>
            </a:r>
            <a:r>
              <a:rPr lang="pt-BR" sz="1100" dirty="0">
                <a:solidFill>
                  <a:schemeClr val="bg1"/>
                </a:solidFill>
              </a:rPr>
              <a:t>, </a:t>
            </a:r>
            <a:r>
              <a:rPr lang="pt-BR" sz="1100" dirty="0" smtClean="0">
                <a:solidFill>
                  <a:schemeClr val="bg1"/>
                </a:solidFill>
              </a:rPr>
              <a:t>19 </a:t>
            </a:r>
            <a:r>
              <a:rPr lang="pt-BR" sz="1100" dirty="0">
                <a:solidFill>
                  <a:schemeClr val="bg1"/>
                </a:solidFill>
              </a:rPr>
              <a:t>de outubro de 2020</a:t>
            </a:r>
          </a:p>
        </p:txBody>
      </p:sp>
    </p:spTree>
    <p:extLst>
      <p:ext uri="{BB962C8B-B14F-4D97-AF65-F5344CB8AC3E}">
        <p14:creationId xmlns:p14="http://schemas.microsoft.com/office/powerpoint/2010/main" val="35458275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oletim - Sala de Situação - Diário" id="{9F219E7F-A6B3-4939-994A-DC5F395A74AC}" vid="{188F6E2C-4A4B-44CE-9B2C-F33C70EB20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Boletim - Sala de Situação - Diário</Template>
  <TotalTime>18620</TotalTime>
  <Words>642</Words>
  <Application>Microsoft Office PowerPoint</Application>
  <PresentationFormat>Personalizar</PresentationFormat>
  <Paragraphs>81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HPDC7900;Luiz Henrique Muniz de Aquino;Lilia Theodoro Ferreira Souza</dc:creator>
  <cp:lastModifiedBy>Gizella Carneiro Igreja</cp:lastModifiedBy>
  <cp:revision>2704</cp:revision>
  <cp:lastPrinted>2015-12-03T16:44:33Z</cp:lastPrinted>
  <dcterms:created xsi:type="dcterms:W3CDTF">2015-11-26T00:36:43Z</dcterms:created>
  <dcterms:modified xsi:type="dcterms:W3CDTF">2020-10-19T13:43:29Z</dcterms:modified>
</cp:coreProperties>
</file>